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Rokkitt"/>
      <p:regular r:id="rId20"/>
      <p:bold r:id="rId21"/>
    </p:embeddedFont>
    <p:embeddedFont>
      <p:font typeface="Lora"/>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6" roundtripDataSignature="AMtx7mgkmlbPM9w6b+65tgB7nWqpZIw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kkitt-regular.fntdata"/><Relationship Id="rId22" Type="http://schemas.openxmlformats.org/officeDocument/2006/relationships/font" Target="fonts/Lora-regular.fntdata"/><Relationship Id="rId21" Type="http://schemas.openxmlformats.org/officeDocument/2006/relationships/font" Target="fonts/Rokkitt-bold.fntdata"/><Relationship Id="rId24" Type="http://schemas.openxmlformats.org/officeDocument/2006/relationships/font" Target="fonts/Lora-italic.fntdata"/><Relationship Id="rId23" Type="http://schemas.openxmlformats.org/officeDocument/2006/relationships/font" Target="fonts/Lora-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customschemas.google.com/relationships/presentationmetadata" Target="metadata"/><Relationship Id="rId25" Type="http://schemas.openxmlformats.org/officeDocument/2006/relationships/font" Target="fonts/Lora-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lvl1pPr indent="-298450" lvl="0" marL="4572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1pPr>
            <a:lvl2pPr indent="-298450" lvl="1" marL="9144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indent="-298450" lvl="2" marL="13716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298450" lvl="3" marL="18288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298450" lvl="4" marL="22860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298450" lvl="5" marL="27432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7pPr>
            <a:lvl8pPr indent="-298450" lvl="7" marL="36576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8pPr>
            <a:lvl9pPr indent="-298450" lvl="8" marL="41148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 name="Google Shape;55;p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275"/>
              <a:buFont typeface="Arial"/>
              <a:buNone/>
            </a:pPr>
            <a:r>
              <a:rPr lang="en-US"/>
              <a:t>Opening Prayer: Prayer for Families</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t>Moms and dads who have looked through the Parents Guides may feel overwhelmed at the number of activities available. Emphasize to them that the activities are offered as resources to choose from, and they should always use their best judgment about which activities to do. They do not have to do everything.</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b="1" lang="en-US"/>
              <a:t>Large Group Sharing</a:t>
            </a:r>
            <a:endParaRPr/>
          </a:p>
          <a:p>
            <a:pPr indent="0" lvl="0" marL="0" rtl="0" algn="l">
              <a:spcBef>
                <a:spcPts val="0"/>
              </a:spcBef>
              <a:spcAft>
                <a:spcPts val="0"/>
              </a:spcAft>
              <a:buClr>
                <a:schemeClr val="dk1"/>
              </a:buClr>
              <a:buSzPts val="1100"/>
              <a:buFont typeface="Arial"/>
              <a:buNone/>
            </a:pPr>
            <a:r>
              <a:rPr lang="en-US"/>
              <a:t>Put parents in groups of 6, and give each group a copy of the Trivia Game handout. After a few minutes, go over the provided answers and declare a winning team.</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You may return to the PowerPoint to introduce this year’s Story Book project.</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t>Explain that at each adult meeting, you will learn about key parts of the Catholic Faith. </a:t>
            </a:r>
            <a:endParaRPr/>
          </a:p>
          <a:p>
            <a:pPr indent="-298450" lvl="0" marL="457200" rtl="0" algn="l">
              <a:lnSpc>
                <a:spcPct val="115000"/>
              </a:lnSpc>
              <a:spcBef>
                <a:spcPts val="0"/>
              </a:spcBef>
              <a:spcAft>
                <a:spcPts val="0"/>
              </a:spcAft>
              <a:buClr>
                <a:schemeClr val="dk1"/>
              </a:buClr>
              <a:buSzPts val="1100"/>
              <a:buFont typeface="Arial"/>
              <a:buChar char="●"/>
            </a:pPr>
            <a:r>
              <a:rPr lang="en-US"/>
              <a:t>One of these is that each and every person, and each and every family, is absolutely a part of God’s marvelous plan. </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US"/>
              <a:t>We will be learning this year about events that took place thousands of years ago. But the story of Salvation History that we will study is not just in the past. It continues to take place in our lives in a deeply personal way. In the beginning, God created the universe out of nothing, and God continues to create throughout all ages each and every time a human person is conceived.</a:t>
            </a:r>
            <a:endParaRPr/>
          </a:p>
          <a:p>
            <a:pPr indent="-298450" lvl="0" marL="457200" rtl="0" algn="l">
              <a:lnSpc>
                <a:spcPct val="115000"/>
              </a:lnSpc>
              <a:spcBef>
                <a:spcPts val="0"/>
              </a:spcBef>
              <a:spcAft>
                <a:spcPts val="0"/>
              </a:spcAft>
              <a:buClr>
                <a:schemeClr val="dk1"/>
              </a:buClr>
              <a:buSzPts val="1100"/>
              <a:buFont typeface="Arial"/>
              <a:buChar char="●"/>
            </a:pPr>
            <a:r>
              <a:rPr lang="en-US"/>
              <a:t>God determined to create you! </a:t>
            </a:r>
            <a:endParaRPr/>
          </a:p>
          <a:p>
            <a:pPr indent="-298450" lvl="0" marL="457200" rtl="0" algn="l">
              <a:lnSpc>
                <a:spcPct val="115000"/>
              </a:lnSpc>
              <a:spcBef>
                <a:spcPts val="0"/>
              </a:spcBef>
              <a:spcAft>
                <a:spcPts val="0"/>
              </a:spcAft>
              <a:buClr>
                <a:schemeClr val="dk1"/>
              </a:buClr>
              <a:buSzPts val="1100"/>
              <a:buFont typeface="Arial"/>
              <a:buChar char="●"/>
            </a:pPr>
            <a:r>
              <a:rPr lang="en-US"/>
              <a:t>You were created in His image and likeness. </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US"/>
              <a:t>As God spoke to our fathers in faith and showed them His plan of salvation, God still speaks to you and calls you to become part of the story of His saving love.</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US"/>
              <a:t>The story of faith that we will study this year is indeed our story as well. These are not distant truths to be memorized, but rather life-giving truths to be lived each day. God has called us each by name </a:t>
            </a:r>
            <a:r>
              <a:rPr lang="en-US">
                <a:solidFill>
                  <a:srgbClr val="58595B"/>
                </a:solidFill>
              </a:rPr>
              <a:t>–  </a:t>
            </a:r>
            <a:r>
              <a:rPr lang="en-US"/>
              <a:t>this is the story of salvation history.</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US"/>
              <a:t>This is our story!</a:t>
            </a:r>
            <a:endParaRPr/>
          </a:p>
          <a:p>
            <a:pPr indent="0" lvl="0" marL="0" rtl="0" algn="l">
              <a:lnSpc>
                <a:spcPct val="115000"/>
              </a:lnSpc>
              <a:spcBef>
                <a:spcPts val="0"/>
              </a:spcBef>
              <a:spcAft>
                <a:spcPts val="0"/>
              </a:spcAft>
              <a:buClr>
                <a:schemeClr val="dk1"/>
              </a:buClr>
              <a:buSzPts val="1100"/>
              <a:buFont typeface="Arial"/>
              <a:buNone/>
            </a:pPr>
            <a:r>
              <a:t/>
            </a:r>
            <a:endParaRPr b="1"/>
          </a:p>
          <a:p>
            <a:pPr indent="0" lvl="0" marL="0" rtl="0" algn="l">
              <a:lnSpc>
                <a:spcPct val="115000"/>
              </a:lnSpc>
              <a:spcBef>
                <a:spcPts val="0"/>
              </a:spcBef>
              <a:spcAft>
                <a:spcPts val="0"/>
              </a:spcAft>
              <a:buClr>
                <a:schemeClr val="dk1"/>
              </a:buClr>
              <a:buSzPts val="1100"/>
              <a:buFont typeface="Arial"/>
              <a:buNone/>
            </a:pPr>
            <a:r>
              <a:rPr b="1" lang="en-US"/>
              <a:t>Throughout this year, the activities we work on will all go into a Story Book.</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i="1" lang="en-US"/>
              <a:t>Note: If your parish is providing each family with a scrapbook, you may distribute them now.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You will keep this Story Book throughout this year, and add to it as you do the lessons each month with your children. At the end of the year we will all bring in our Story Books for a “show and tell” session. (This session also provides some accountability and encourages us to do good quality work!) This month, your task will be to decorate the cover </a:t>
            </a:r>
            <a:r>
              <a:rPr lang="en-US">
                <a:solidFill>
                  <a:srgbClr val="58595B"/>
                </a:solidFill>
              </a:rPr>
              <a:t>– </a:t>
            </a:r>
            <a:r>
              <a:rPr lang="en-US"/>
              <a:t>complete instructions are in your parents’ guide.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1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lang="en-US"/>
              <a:t>Ask parents to reflect on this quotation in silence for a few moments, and then spend more time offering encouragement to parents.</a:t>
            </a:r>
            <a:endParaRPr/>
          </a:p>
          <a:p>
            <a:pPr indent="0" lvl="0" marL="0" marR="0" rtl="0" algn="l">
              <a:spcBef>
                <a:spcPts val="0"/>
              </a:spcBef>
              <a:spcAft>
                <a:spcPts val="0"/>
              </a:spcAft>
              <a:buClr>
                <a:schemeClr val="dk1"/>
              </a:buClr>
              <a:buSzPts val="1100"/>
              <a:buFont typeface="Arial"/>
              <a:buNone/>
            </a:pPr>
            <a:r>
              <a:t/>
            </a:r>
            <a:endParaRPr/>
          </a:p>
          <a:p>
            <a:pPr indent="0" lvl="0" marL="0" marR="0" rtl="0" algn="l">
              <a:spcBef>
                <a:spcPts val="0"/>
              </a:spcBef>
              <a:spcAft>
                <a:spcPts val="0"/>
              </a:spcAft>
              <a:buClr>
                <a:schemeClr val="dk1"/>
              </a:buClr>
              <a:buSzPts val="1100"/>
              <a:buFont typeface="Arial"/>
              <a:buNone/>
            </a:pPr>
            <a:r>
              <a:rPr lang="en-US"/>
              <a:t>If you were able to arrange ahead of time with a couple of parents to share brief success stories, do so now. Some parents in the group may be nervous or skeptical that they can do this. Assure them that they can!</a:t>
            </a:r>
            <a:endParaRPr/>
          </a:p>
          <a:p>
            <a:pPr indent="0" lvl="0" marL="0" marR="0" rtl="0" algn="l">
              <a:spcBef>
                <a:spcPts val="0"/>
              </a:spcBef>
              <a:spcAft>
                <a:spcPts val="0"/>
              </a:spcAft>
              <a:buClr>
                <a:schemeClr val="dk1"/>
              </a:buClr>
              <a:buSzPts val="1100"/>
              <a:buFont typeface="Arial"/>
              <a:buNone/>
            </a:pPr>
            <a:r>
              <a:t/>
            </a:r>
            <a:endParaRPr/>
          </a:p>
          <a:p>
            <a:pPr indent="0" lvl="0" marL="0" marR="0" rtl="0" algn="l">
              <a:spcBef>
                <a:spcPts val="0"/>
              </a:spcBef>
              <a:spcAft>
                <a:spcPts val="0"/>
              </a:spcAft>
              <a:buClr>
                <a:schemeClr val="dk1"/>
              </a:buClr>
              <a:buSzPts val="1100"/>
              <a:buFont typeface="Arial"/>
              <a:buNone/>
            </a:pPr>
            <a:r>
              <a:rPr lang="en-US"/>
              <a:t>Close in prayer such as:</a:t>
            </a:r>
            <a:endParaRPr/>
          </a:p>
          <a:p>
            <a:pPr indent="0" lvl="0" marL="0" marR="0" rtl="0" algn="l">
              <a:spcBef>
                <a:spcPts val="0"/>
              </a:spcBef>
              <a:spcAft>
                <a:spcPts val="0"/>
              </a:spcAft>
              <a:buClr>
                <a:schemeClr val="dk1"/>
              </a:buClr>
              <a:buSzPts val="1100"/>
              <a:buFont typeface="Arial"/>
              <a:buNone/>
            </a:pPr>
            <a:r>
              <a:t/>
            </a:r>
            <a:endParaRPr/>
          </a:p>
          <a:p>
            <a:pPr indent="0" lvl="0" marL="0" marR="0" rtl="0" algn="l">
              <a:spcBef>
                <a:spcPts val="0"/>
              </a:spcBef>
              <a:spcAft>
                <a:spcPts val="0"/>
              </a:spcAft>
              <a:buClr>
                <a:schemeClr val="dk1"/>
              </a:buClr>
              <a:buSzPts val="1100"/>
              <a:buFont typeface="Arial"/>
              <a:buNone/>
            </a:pPr>
            <a:r>
              <a:rPr i="1" lang="en-US"/>
              <a:t>In the Name of the Father, and of the Son, and of the Holy Spirit, Amen. Dear</a:t>
            </a:r>
            <a:endParaRPr/>
          </a:p>
          <a:p>
            <a:pPr indent="0" lvl="0" marL="0" marR="0" rtl="0" algn="l">
              <a:spcBef>
                <a:spcPts val="0"/>
              </a:spcBef>
              <a:spcAft>
                <a:spcPts val="0"/>
              </a:spcAft>
              <a:buClr>
                <a:schemeClr val="dk1"/>
              </a:buClr>
              <a:buSzPts val="1100"/>
              <a:buFont typeface="Arial"/>
              <a:buNone/>
            </a:pPr>
            <a:r>
              <a:rPr i="1" lang="en-US"/>
              <a:t>Lord, Thank you for bringing all of here today as we begin this exciting and</a:t>
            </a:r>
            <a:endParaRPr/>
          </a:p>
          <a:p>
            <a:pPr indent="0" lvl="0" marL="0" marR="0" rtl="0" algn="l">
              <a:spcBef>
                <a:spcPts val="0"/>
              </a:spcBef>
              <a:spcAft>
                <a:spcPts val="0"/>
              </a:spcAft>
              <a:buClr>
                <a:schemeClr val="dk1"/>
              </a:buClr>
              <a:buSzPts val="1100"/>
              <a:buFont typeface="Arial"/>
              <a:buNone/>
            </a:pPr>
            <a:r>
              <a:rPr i="1" lang="en-US"/>
              <a:t>humbling journey together. Please bless all our families in a special way, and</a:t>
            </a:r>
            <a:endParaRPr/>
          </a:p>
          <a:p>
            <a:pPr indent="0" lvl="0" marL="0" marR="0" rtl="0" algn="l">
              <a:spcBef>
                <a:spcPts val="0"/>
              </a:spcBef>
              <a:spcAft>
                <a:spcPts val="0"/>
              </a:spcAft>
              <a:buClr>
                <a:schemeClr val="dk1"/>
              </a:buClr>
              <a:buSzPts val="1100"/>
              <a:buFont typeface="Arial"/>
              <a:buNone/>
            </a:pPr>
            <a:r>
              <a:rPr i="1" lang="en-US"/>
              <a:t>especially our parents, as they strive to witness Your love in simple, practical,</a:t>
            </a:r>
            <a:endParaRPr/>
          </a:p>
          <a:p>
            <a:pPr indent="0" lvl="0" marL="0" marR="0" rtl="0" algn="l">
              <a:spcBef>
                <a:spcPts val="0"/>
              </a:spcBef>
              <a:spcAft>
                <a:spcPts val="0"/>
              </a:spcAft>
              <a:buClr>
                <a:schemeClr val="dk1"/>
              </a:buClr>
              <a:buSzPts val="1100"/>
              <a:buFont typeface="Arial"/>
              <a:buNone/>
            </a:pPr>
            <a:r>
              <a:rPr i="1" lang="en-US"/>
              <a:t>and loving ways each day. In the Name of the Father, and of the Son, and of</a:t>
            </a:r>
            <a:endParaRPr/>
          </a:p>
          <a:p>
            <a:pPr indent="0" lvl="0" marL="0" marR="0" rtl="0" algn="l">
              <a:spcBef>
                <a:spcPts val="0"/>
              </a:spcBef>
              <a:spcAft>
                <a:spcPts val="0"/>
              </a:spcAft>
              <a:buClr>
                <a:schemeClr val="dk1"/>
              </a:buClr>
              <a:buSzPts val="1100"/>
              <a:buFont typeface="Arial"/>
              <a:buNone/>
            </a:pPr>
            <a:r>
              <a:rPr i="1" lang="en-US"/>
              <a:t>the Holy Spirit, Amen.</a:t>
            </a:r>
            <a:endParaRPr/>
          </a:p>
          <a:p>
            <a:pPr indent="0" lvl="0" marL="0" marR="0" rtl="0" algn="l">
              <a:spcBef>
                <a:spcPts val="0"/>
              </a:spcBef>
              <a:spcAft>
                <a:spcPts val="0"/>
              </a:spcAft>
              <a:buClr>
                <a:schemeClr val="dk1"/>
              </a:buClr>
              <a:buSzPts val="1100"/>
              <a:buFont typeface="Arial"/>
              <a:buNone/>
            </a:pPr>
            <a:r>
              <a:t/>
            </a:r>
            <a:endParaRPr i="1"/>
          </a:p>
          <a:p>
            <a:pPr indent="0" lvl="0" marL="0" marR="0" rtl="0" algn="l">
              <a:spcBef>
                <a:spcPts val="0"/>
              </a:spcBef>
              <a:spcAft>
                <a:spcPts val="0"/>
              </a:spcAft>
              <a:buClr>
                <a:schemeClr val="dk1"/>
              </a:buClr>
              <a:buSzPts val="275"/>
              <a:buFont typeface="Arial"/>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98b7cdf973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98b7cdf973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98b7cdf973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98b7cdf973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98b7cdf973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98b7cdf973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75"/>
              <a:buFont typeface="Arial"/>
              <a:buNone/>
            </a:pPr>
            <a:r>
              <a:rPr lang="en-US"/>
              <a:t>This PowerPoint includes:</a:t>
            </a:r>
            <a:endParaRPr/>
          </a:p>
          <a:p>
            <a:pPr indent="-171450" lvl="0" marL="171450" rtl="0" algn="l">
              <a:spcBef>
                <a:spcPts val="0"/>
              </a:spcBef>
              <a:spcAft>
                <a:spcPts val="0"/>
              </a:spcAft>
              <a:buClr>
                <a:schemeClr val="dk1"/>
              </a:buClr>
              <a:buSzPts val="1100"/>
              <a:buFont typeface="Arial"/>
              <a:buChar char="•"/>
            </a:pPr>
            <a:r>
              <a:rPr lang="en-US"/>
              <a:t>Slides for opening questions to help orient parents into their role of primary teachers of their children</a:t>
            </a:r>
            <a:endParaRPr/>
          </a:p>
          <a:p>
            <a:pPr indent="-171450" lvl="0" marL="171450" rtl="0" algn="l">
              <a:spcBef>
                <a:spcPts val="0"/>
              </a:spcBef>
              <a:spcAft>
                <a:spcPts val="0"/>
              </a:spcAft>
              <a:buClr>
                <a:schemeClr val="dk1"/>
              </a:buClr>
              <a:buSzPts val="1100"/>
              <a:buFont typeface="Arial"/>
              <a:buChar char="•"/>
            </a:pPr>
            <a:r>
              <a:rPr lang="en-US"/>
              <a:t>Slides to introduce the </a:t>
            </a:r>
            <a:r>
              <a:rPr i="1" lang="en-US"/>
              <a:t>A Family of Faith</a:t>
            </a:r>
            <a:r>
              <a:rPr lang="en-US"/>
              <a:t> program</a:t>
            </a:r>
            <a:endParaRPr/>
          </a:p>
          <a:p>
            <a:pPr indent="-171450" lvl="0" marL="171450" rtl="0" algn="l">
              <a:spcBef>
                <a:spcPts val="0"/>
              </a:spcBef>
              <a:spcAft>
                <a:spcPts val="0"/>
              </a:spcAft>
              <a:buClr>
                <a:schemeClr val="dk1"/>
              </a:buClr>
              <a:buSzPts val="1100"/>
              <a:buFont typeface="Arial"/>
              <a:buChar char="•"/>
            </a:pPr>
            <a:r>
              <a:rPr lang="en-US"/>
              <a:t>Story Book Project</a:t>
            </a:r>
            <a:endParaRPr/>
          </a:p>
          <a:p>
            <a:pPr indent="-171450" lvl="0" marL="171450" rtl="0" algn="l">
              <a:spcBef>
                <a:spcPts val="0"/>
              </a:spcBef>
              <a:spcAft>
                <a:spcPts val="0"/>
              </a:spcAft>
              <a:buClr>
                <a:schemeClr val="dk1"/>
              </a:buClr>
              <a:buSzPts val="1100"/>
              <a:buFont typeface="Arial"/>
              <a:buChar char="•"/>
            </a:pPr>
            <a:r>
              <a:rPr lang="en-US"/>
              <a:t>Closing reflection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275"/>
              <a:buFont typeface="Arial"/>
              <a:buNone/>
            </a:pPr>
            <a:r>
              <a:rPr lang="en-US"/>
              <a:t>Once parents have finished their show of hands, ask a few of them why they agreed or disagreed with this statement.</a:t>
            </a:r>
            <a:endParaRPr/>
          </a:p>
          <a:p>
            <a:pPr indent="0" lvl="0" marL="0" marR="0" rtl="0" algn="l">
              <a:spcBef>
                <a:spcPts val="0"/>
              </a:spcBef>
              <a:spcAft>
                <a:spcPts val="0"/>
              </a:spcAft>
              <a:buClr>
                <a:schemeClr val="dk1"/>
              </a:buClr>
              <a:buSzPts val="275"/>
              <a:buFont typeface="Arial"/>
              <a:buNone/>
            </a:pPr>
            <a:r>
              <a:t/>
            </a:r>
            <a:endParaRPr/>
          </a:p>
          <a:p>
            <a:pPr indent="0" lvl="0" marL="0" marR="0" rtl="0" algn="l">
              <a:spcBef>
                <a:spcPts val="0"/>
              </a:spcBef>
              <a:spcAft>
                <a:spcPts val="0"/>
              </a:spcAft>
              <a:buClr>
                <a:schemeClr val="dk1"/>
              </a:buClr>
              <a:buSzPts val="275"/>
              <a:buFont typeface="Arial"/>
              <a:buNone/>
            </a:pPr>
            <a:r>
              <a:rPr lang="en-US"/>
              <a:t>Follow up with the question:</a:t>
            </a:r>
            <a:endParaRPr/>
          </a:p>
          <a:p>
            <a:pPr indent="0" lvl="0" marL="0" marR="0" rtl="0" algn="l">
              <a:spcBef>
                <a:spcPts val="0"/>
              </a:spcBef>
              <a:spcAft>
                <a:spcPts val="0"/>
              </a:spcAft>
              <a:buClr>
                <a:schemeClr val="dk1"/>
              </a:buClr>
              <a:buSzPts val="275"/>
              <a:buFont typeface="Arial"/>
              <a:buNone/>
            </a:pPr>
            <a:r>
              <a:t/>
            </a:r>
            <a:endParaRPr/>
          </a:p>
          <a:p>
            <a:pPr indent="0" lvl="0" marL="0" marR="0" rtl="0" algn="l">
              <a:spcBef>
                <a:spcPts val="0"/>
              </a:spcBef>
              <a:spcAft>
                <a:spcPts val="0"/>
              </a:spcAft>
              <a:buClr>
                <a:schemeClr val="dk1"/>
              </a:buClr>
              <a:buSzPts val="1100"/>
              <a:buFont typeface="Arial"/>
              <a:buNone/>
            </a:pPr>
            <a:r>
              <a:rPr b="1" lang="en-US"/>
              <a:t>How many of you think you could never be a “teacher”? </a:t>
            </a:r>
            <a:endParaRPr/>
          </a:p>
          <a:p>
            <a:pPr indent="0" lvl="0" marL="0" marR="0" rtl="0" algn="l">
              <a:spcBef>
                <a:spcPts val="0"/>
              </a:spcBef>
              <a:spcAft>
                <a:spcPts val="0"/>
              </a:spcAft>
              <a:buClr>
                <a:schemeClr val="dk1"/>
              </a:buClr>
              <a:buSzPts val="1100"/>
              <a:buFont typeface="Arial"/>
              <a:buNone/>
            </a:pPr>
            <a:r>
              <a:t/>
            </a:r>
            <a:endParaRPr/>
          </a:p>
          <a:p>
            <a:pPr indent="0" lvl="0" marL="0" marR="0" rtl="0" algn="l">
              <a:spcBef>
                <a:spcPts val="0"/>
              </a:spcBef>
              <a:spcAft>
                <a:spcPts val="0"/>
              </a:spcAft>
              <a:buClr>
                <a:schemeClr val="dk1"/>
              </a:buClr>
              <a:buSzPts val="1100"/>
              <a:buFont typeface="Arial"/>
              <a:buNone/>
            </a:pPr>
            <a:r>
              <a:rPr lang="en-US"/>
              <a:t>Then ask: Why is that case?</a:t>
            </a:r>
            <a:endParaRPr/>
          </a:p>
          <a:p>
            <a:pPr indent="0" lvl="0" marL="0" marR="0" rtl="0" algn="l">
              <a:spcBef>
                <a:spcPts val="0"/>
              </a:spcBef>
              <a:spcAft>
                <a:spcPts val="0"/>
              </a:spcAft>
              <a:buClr>
                <a:schemeClr val="dk1"/>
              </a:buClr>
              <a:buSzPts val="1100"/>
              <a:buFont typeface="Arial"/>
              <a:buNone/>
            </a:pPr>
            <a:r>
              <a:t/>
            </a:r>
            <a:endParaRPr/>
          </a:p>
          <a:p>
            <a:pPr indent="0" lvl="0" marL="0" marR="0" rtl="0" algn="l">
              <a:spcBef>
                <a:spcPts val="0"/>
              </a:spcBef>
              <a:spcAft>
                <a:spcPts val="0"/>
              </a:spcAft>
              <a:buClr>
                <a:schemeClr val="dk1"/>
              </a:buClr>
              <a:buSzPts val="275"/>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275"/>
              <a:buFont typeface="Arial"/>
              <a:buNone/>
            </a:pPr>
            <a:r>
              <a:rPr lang="en-US">
                <a:solidFill>
                  <a:srgbClr val="000000"/>
                </a:solidFill>
              </a:rPr>
              <a:t>Once parents have answered the opening questions, affirm the vital importance of their teaching role in the lives of their children in a manner similar to the following:</a:t>
            </a:r>
            <a:endParaRPr/>
          </a:p>
          <a:p>
            <a:pPr indent="0" lvl="0" marL="0" marR="0" rtl="0" algn="l">
              <a:spcBef>
                <a:spcPts val="0"/>
              </a:spcBef>
              <a:spcAft>
                <a:spcPts val="0"/>
              </a:spcAft>
              <a:buClr>
                <a:schemeClr val="dk1"/>
              </a:buClr>
              <a:buSzPts val="275"/>
              <a:buFont typeface="Arial"/>
              <a:buNone/>
            </a:pPr>
            <a:r>
              <a:t/>
            </a:r>
            <a:endParaRPr>
              <a:solidFill>
                <a:srgbClr val="000000"/>
              </a:solidFill>
            </a:endParaRPr>
          </a:p>
          <a:p>
            <a:pPr indent="0" lvl="0" marL="0" rtl="0" algn="l">
              <a:lnSpc>
                <a:spcPct val="115000"/>
              </a:lnSpc>
              <a:spcBef>
                <a:spcPts val="0"/>
              </a:spcBef>
              <a:spcAft>
                <a:spcPts val="0"/>
              </a:spcAft>
              <a:buClr>
                <a:schemeClr val="dk1"/>
              </a:buClr>
              <a:buSzPts val="1100"/>
              <a:buFont typeface="Arial"/>
              <a:buNone/>
            </a:pPr>
            <a:r>
              <a:rPr b="1" lang="en-US">
                <a:solidFill>
                  <a:srgbClr val="000000"/>
                </a:solidFill>
              </a:rPr>
              <a:t>You are your children’s first teacher, and the most important teacher they will ever have.</a:t>
            </a:r>
            <a:r>
              <a:rPr lang="en-US">
                <a:solidFill>
                  <a:srgbClr val="000000"/>
                </a:solidFill>
              </a:rPr>
              <a:t> </a:t>
            </a:r>
            <a:endParaRPr/>
          </a:p>
          <a:p>
            <a:pPr indent="0" lvl="0" marL="0" rtl="0" algn="l">
              <a:lnSpc>
                <a:spcPct val="115000"/>
              </a:lnSpc>
              <a:spcBef>
                <a:spcPts val="0"/>
              </a:spcBef>
              <a:spcAft>
                <a:spcPts val="0"/>
              </a:spcAft>
              <a:buClr>
                <a:schemeClr val="dk1"/>
              </a:buClr>
              <a:buSzPts val="1100"/>
              <a:buFont typeface="Arial"/>
              <a:buNone/>
            </a:pPr>
            <a:r>
              <a:rPr lang="en-US">
                <a:solidFill>
                  <a:srgbClr val="000000"/>
                </a:solidFill>
              </a:rPr>
              <a:t>Despite what our culture often tries to tell us, being a teacher does NOT require any special skills or certifications for parents. We are always teaching our children! </a:t>
            </a:r>
            <a:endParaRPr/>
          </a:p>
          <a:p>
            <a:pPr indent="-298450" lvl="0" marL="457200" rtl="0" algn="l">
              <a:lnSpc>
                <a:spcPct val="115000"/>
              </a:lnSpc>
              <a:spcBef>
                <a:spcPts val="0"/>
              </a:spcBef>
              <a:spcAft>
                <a:spcPts val="0"/>
              </a:spcAft>
              <a:buClr>
                <a:srgbClr val="000000"/>
              </a:buClr>
              <a:buSzPts val="1100"/>
              <a:buFont typeface="Arial"/>
              <a:buChar char="●"/>
            </a:pPr>
            <a:r>
              <a:rPr lang="en-US">
                <a:solidFill>
                  <a:srgbClr val="000000"/>
                </a:solidFill>
              </a:rPr>
              <a:t>We are teaching them </a:t>
            </a:r>
            <a:r>
              <a:rPr i="1" lang="en-US">
                <a:solidFill>
                  <a:srgbClr val="000000"/>
                </a:solidFill>
              </a:rPr>
              <a:t>even when we are not trying</a:t>
            </a:r>
            <a:r>
              <a:rPr lang="en-US">
                <a:solidFill>
                  <a:srgbClr val="000000"/>
                </a:solidFill>
              </a:rPr>
              <a:t>. </a:t>
            </a:r>
            <a:endParaRPr/>
          </a:p>
          <a:p>
            <a:pPr indent="0" lvl="0" marL="0" rtl="0" algn="l">
              <a:lnSpc>
                <a:spcPct val="115000"/>
              </a:lnSpc>
              <a:spcBef>
                <a:spcPts val="0"/>
              </a:spcBef>
              <a:spcAft>
                <a:spcPts val="0"/>
              </a:spcAft>
              <a:buClr>
                <a:schemeClr val="dk1"/>
              </a:buClr>
              <a:buSzPts val="1100"/>
              <a:buFont typeface="Arial"/>
              <a:buNone/>
            </a:pPr>
            <a:r>
              <a:t/>
            </a:r>
            <a:endParaRPr>
              <a:solidFill>
                <a:srgbClr val="000000"/>
              </a:solidFill>
            </a:endParaRPr>
          </a:p>
          <a:p>
            <a:pPr indent="0" lvl="0" marL="0" rtl="0" algn="l">
              <a:lnSpc>
                <a:spcPct val="115000"/>
              </a:lnSpc>
              <a:spcBef>
                <a:spcPts val="0"/>
              </a:spcBef>
              <a:spcAft>
                <a:spcPts val="0"/>
              </a:spcAft>
              <a:buClr>
                <a:schemeClr val="dk1"/>
              </a:buClr>
              <a:buSzPts val="1100"/>
              <a:buFont typeface="Arial"/>
              <a:buNone/>
            </a:pPr>
            <a:r>
              <a:rPr lang="en-US">
                <a:solidFill>
                  <a:srgbClr val="000000"/>
                </a:solidFill>
              </a:rPr>
              <a:t>In fact, we </a:t>
            </a:r>
            <a:r>
              <a:rPr i="1" lang="en-US">
                <a:solidFill>
                  <a:srgbClr val="000000"/>
                </a:solidFill>
              </a:rPr>
              <a:t>can’t help but </a:t>
            </a:r>
            <a:r>
              <a:rPr lang="en-US">
                <a:solidFill>
                  <a:srgbClr val="000000"/>
                </a:solidFill>
              </a:rPr>
              <a:t>teach our children. </a:t>
            </a:r>
            <a:endParaRPr/>
          </a:p>
          <a:p>
            <a:pPr indent="0" lvl="0" marL="0" rtl="0" algn="l">
              <a:lnSpc>
                <a:spcPct val="115000"/>
              </a:lnSpc>
              <a:spcBef>
                <a:spcPts val="0"/>
              </a:spcBef>
              <a:spcAft>
                <a:spcPts val="0"/>
              </a:spcAft>
              <a:buClr>
                <a:schemeClr val="dk1"/>
              </a:buClr>
              <a:buSzPts val="1100"/>
              <a:buFont typeface="Arial"/>
              <a:buNone/>
            </a:pPr>
            <a:r>
              <a:t/>
            </a:r>
            <a:endParaRPr>
              <a:solidFill>
                <a:srgbClr val="000000"/>
              </a:solidFill>
            </a:endParaRPr>
          </a:p>
          <a:p>
            <a:pPr indent="0" lvl="0" marL="0" rtl="0" algn="l">
              <a:lnSpc>
                <a:spcPct val="115000"/>
              </a:lnSpc>
              <a:spcBef>
                <a:spcPts val="0"/>
              </a:spcBef>
              <a:spcAft>
                <a:spcPts val="0"/>
              </a:spcAft>
              <a:buClr>
                <a:schemeClr val="dk1"/>
              </a:buClr>
              <a:buSzPts val="1100"/>
              <a:buFont typeface="Arial"/>
              <a:buNone/>
            </a:pPr>
            <a:r>
              <a:rPr lang="en-US">
                <a:solidFill>
                  <a:srgbClr val="000000"/>
                </a:solidFill>
              </a:rPr>
              <a:t>Teaching is what we do naturally, just as learning from parents is what children do naturally. Especially in the younger years, before peer groups become more influential, parental guidance is far and away the most important factor in who a child grows up to be. And even once kids enter their teen years, parents continue to have more influence than they may think.</a:t>
            </a:r>
            <a:endParaRPr/>
          </a:p>
          <a:p>
            <a:pPr indent="0" lvl="0" marL="0" marR="0" rtl="0" algn="l">
              <a:spcBef>
                <a:spcPts val="0"/>
              </a:spcBef>
              <a:spcAft>
                <a:spcPts val="0"/>
              </a:spcAft>
              <a:buClr>
                <a:schemeClr val="dk1"/>
              </a:buClr>
              <a:buSzPts val="275"/>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98b7cdf97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98b7cdf97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275"/>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t>Over the next nine months, this program will give you all the knowledge and tools you need to bring your children up in the Catholic Faith, and specifically the first part of the </a:t>
            </a:r>
            <a:r>
              <a:rPr i="1" lang="en-US"/>
              <a:t>Catechism</a:t>
            </a:r>
            <a:r>
              <a:rPr lang="en-US"/>
              <a:t>.</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i="1" lang="en-US"/>
              <a:t>This is something they cannot get in any classroom, no matter how good that classroom is.</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0" name="Shape 10"/>
        <p:cNvGrpSpPr/>
        <p:nvPr/>
      </p:nvGrpSpPr>
      <p:grpSpPr>
        <a:xfrm>
          <a:off x="0" y="0"/>
          <a:ext cx="0" cy="0"/>
          <a:chOff x="0" y="0"/>
          <a:chExt cx="0" cy="0"/>
        </a:xfrm>
      </p:grpSpPr>
      <p:sp>
        <p:nvSpPr>
          <p:cNvPr id="11" name="Google Shape;11;p13"/>
          <p:cNvSpPr txBox="1"/>
          <p:nvPr>
            <p:ph idx="1" type="subTitle"/>
          </p:nvPr>
        </p:nvSpPr>
        <p:spPr>
          <a:xfrm>
            <a:off x="3760750" y="3880325"/>
            <a:ext cx="5071500" cy="79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2"/>
              </a:buClr>
              <a:buSzPts val="2800"/>
              <a:buNone/>
              <a:defRPr b="1" i="0" sz="2800" u="none" cap="none" strike="noStrike">
                <a:solidFill>
                  <a:schemeClr val="dk2"/>
                </a:solidFill>
              </a:defRPr>
            </a:lvl1pPr>
            <a:lvl2pPr lvl="1" marR="0" algn="ctr">
              <a:lnSpc>
                <a:spcPct val="100000"/>
              </a:lnSpc>
              <a:spcBef>
                <a:spcPts val="0"/>
              </a:spcBef>
              <a:spcAft>
                <a:spcPts val="0"/>
              </a:spcAft>
              <a:buClr>
                <a:schemeClr val="dk2"/>
              </a:buClr>
              <a:buSzPts val="2800"/>
              <a:buFont typeface="Lora"/>
              <a:buNone/>
              <a:defRPr b="0" i="0" sz="2800" u="none" cap="none" strike="noStrike">
                <a:solidFill>
                  <a:schemeClr val="dk2"/>
                </a:solidFill>
                <a:latin typeface="Lora"/>
                <a:ea typeface="Lora"/>
                <a:cs typeface="Lora"/>
                <a:sym typeface="Lora"/>
              </a:defRPr>
            </a:lvl2pPr>
            <a:lvl3pPr lvl="2" marR="0" algn="ctr">
              <a:lnSpc>
                <a:spcPct val="100000"/>
              </a:lnSpc>
              <a:spcBef>
                <a:spcPts val="0"/>
              </a:spcBef>
              <a:spcAft>
                <a:spcPts val="0"/>
              </a:spcAft>
              <a:buClr>
                <a:schemeClr val="dk2"/>
              </a:buClr>
              <a:buSzPts val="2800"/>
              <a:buFont typeface="Lora"/>
              <a:buNone/>
              <a:defRPr b="0" i="0" sz="2800" u="none" cap="none" strike="noStrike">
                <a:solidFill>
                  <a:schemeClr val="dk2"/>
                </a:solidFill>
                <a:latin typeface="Lora"/>
                <a:ea typeface="Lora"/>
                <a:cs typeface="Lora"/>
                <a:sym typeface="Lora"/>
              </a:defRPr>
            </a:lvl3pPr>
            <a:lvl4pPr lvl="3" marR="0" algn="ctr">
              <a:lnSpc>
                <a:spcPct val="100000"/>
              </a:lnSpc>
              <a:spcBef>
                <a:spcPts val="0"/>
              </a:spcBef>
              <a:spcAft>
                <a:spcPts val="0"/>
              </a:spcAft>
              <a:buClr>
                <a:schemeClr val="dk2"/>
              </a:buClr>
              <a:buSzPts val="2800"/>
              <a:buFont typeface="Lora"/>
              <a:buNone/>
              <a:defRPr b="0" i="0" sz="2800" u="none" cap="none" strike="noStrike">
                <a:solidFill>
                  <a:schemeClr val="dk2"/>
                </a:solidFill>
                <a:latin typeface="Lora"/>
                <a:ea typeface="Lora"/>
                <a:cs typeface="Lora"/>
                <a:sym typeface="Lora"/>
              </a:defRPr>
            </a:lvl4pPr>
            <a:lvl5pPr lvl="4" marR="0" algn="ctr">
              <a:lnSpc>
                <a:spcPct val="100000"/>
              </a:lnSpc>
              <a:spcBef>
                <a:spcPts val="0"/>
              </a:spcBef>
              <a:spcAft>
                <a:spcPts val="0"/>
              </a:spcAft>
              <a:buClr>
                <a:schemeClr val="dk2"/>
              </a:buClr>
              <a:buSzPts val="2800"/>
              <a:buFont typeface="Lora"/>
              <a:buNone/>
              <a:defRPr b="0" i="0" sz="2800" u="none" cap="none" strike="noStrike">
                <a:solidFill>
                  <a:schemeClr val="dk2"/>
                </a:solidFill>
                <a:latin typeface="Lora"/>
                <a:ea typeface="Lora"/>
                <a:cs typeface="Lora"/>
                <a:sym typeface="Lora"/>
              </a:defRPr>
            </a:lvl5pPr>
            <a:lvl6pPr lvl="5" marR="0" algn="ctr">
              <a:lnSpc>
                <a:spcPct val="100000"/>
              </a:lnSpc>
              <a:spcBef>
                <a:spcPts val="0"/>
              </a:spcBef>
              <a:spcAft>
                <a:spcPts val="0"/>
              </a:spcAft>
              <a:buClr>
                <a:schemeClr val="dk2"/>
              </a:buClr>
              <a:buSzPts val="2800"/>
              <a:buFont typeface="Lora"/>
              <a:buNone/>
              <a:defRPr b="0" i="0" sz="2800" u="none" cap="none" strike="noStrike">
                <a:solidFill>
                  <a:schemeClr val="dk2"/>
                </a:solidFill>
                <a:latin typeface="Lora"/>
                <a:ea typeface="Lora"/>
                <a:cs typeface="Lora"/>
                <a:sym typeface="Lora"/>
              </a:defRPr>
            </a:lvl6pPr>
            <a:lvl7pPr lvl="6" marR="0" algn="ctr">
              <a:lnSpc>
                <a:spcPct val="100000"/>
              </a:lnSpc>
              <a:spcBef>
                <a:spcPts val="0"/>
              </a:spcBef>
              <a:spcAft>
                <a:spcPts val="0"/>
              </a:spcAft>
              <a:buClr>
                <a:schemeClr val="dk2"/>
              </a:buClr>
              <a:buSzPts val="2800"/>
              <a:buFont typeface="Lora"/>
              <a:buNone/>
              <a:defRPr b="0" i="0" sz="2800" u="none" cap="none" strike="noStrike">
                <a:solidFill>
                  <a:schemeClr val="dk2"/>
                </a:solidFill>
                <a:latin typeface="Lora"/>
                <a:ea typeface="Lora"/>
                <a:cs typeface="Lora"/>
                <a:sym typeface="Lora"/>
              </a:defRPr>
            </a:lvl7pPr>
            <a:lvl8pPr lvl="7" marR="0" algn="ctr">
              <a:lnSpc>
                <a:spcPct val="100000"/>
              </a:lnSpc>
              <a:spcBef>
                <a:spcPts val="0"/>
              </a:spcBef>
              <a:spcAft>
                <a:spcPts val="0"/>
              </a:spcAft>
              <a:buClr>
                <a:schemeClr val="dk2"/>
              </a:buClr>
              <a:buSzPts val="2800"/>
              <a:buFont typeface="Lora"/>
              <a:buNone/>
              <a:defRPr b="0" i="0" sz="2800" u="none" cap="none" strike="noStrike">
                <a:solidFill>
                  <a:schemeClr val="dk2"/>
                </a:solidFill>
                <a:latin typeface="Lora"/>
                <a:ea typeface="Lora"/>
                <a:cs typeface="Lora"/>
                <a:sym typeface="Lora"/>
              </a:defRPr>
            </a:lvl8pPr>
            <a:lvl9pPr lvl="8" marR="0" algn="ctr">
              <a:lnSpc>
                <a:spcPct val="100000"/>
              </a:lnSpc>
              <a:spcBef>
                <a:spcPts val="0"/>
              </a:spcBef>
              <a:spcAft>
                <a:spcPts val="0"/>
              </a:spcAft>
              <a:buClr>
                <a:schemeClr val="dk2"/>
              </a:buClr>
              <a:buSzPts val="2800"/>
              <a:buFont typeface="Lora"/>
              <a:buNone/>
              <a:defRPr b="0" i="0" sz="2800" u="none" cap="none" strike="noStrike">
                <a:solidFill>
                  <a:schemeClr val="dk2"/>
                </a:solidFill>
                <a:latin typeface="Lora"/>
                <a:ea typeface="Lora"/>
                <a:cs typeface="Lora"/>
                <a:sym typeface="Lora"/>
              </a:defRPr>
            </a:lvl9pPr>
          </a:lstStyle>
          <a:p/>
        </p:txBody>
      </p:sp>
      <p:sp>
        <p:nvSpPr>
          <p:cNvPr id="12" name="Google Shape;12;p13"/>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itle">
  <p:cSld name="Large title">
    <p:spTree>
      <p:nvGrpSpPr>
        <p:cNvPr id="13" name="Shape 13"/>
        <p:cNvGrpSpPr/>
        <p:nvPr/>
      </p:nvGrpSpPr>
      <p:grpSpPr>
        <a:xfrm>
          <a:off x="0" y="0"/>
          <a:ext cx="0" cy="0"/>
          <a:chOff x="0" y="0"/>
          <a:chExt cx="0" cy="0"/>
        </a:xfrm>
      </p:grpSpPr>
      <p:sp>
        <p:nvSpPr>
          <p:cNvPr id="14" name="Google Shape;14;p14"/>
          <p:cNvSpPr txBox="1"/>
          <p:nvPr>
            <p:ph type="title"/>
          </p:nvPr>
        </p:nvSpPr>
        <p:spPr>
          <a:xfrm>
            <a:off x="311700" y="518050"/>
            <a:ext cx="8520599" cy="12561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rgbClr val="4B2F5E"/>
              </a:buClr>
              <a:buSzPts val="6000"/>
              <a:buNone/>
              <a:defRPr i="0" sz="6000" u="none" cap="none" strike="noStrike">
                <a:solidFill>
                  <a:srgbClr val="4B2F5E"/>
                </a:solidFill>
              </a:defRPr>
            </a:lvl1pPr>
            <a:lvl2pPr lvl="1" algn="ctr">
              <a:spcBef>
                <a:spcPts val="0"/>
              </a:spcBef>
              <a:spcAft>
                <a:spcPts val="0"/>
              </a:spcAft>
              <a:buClr>
                <a:schemeClr val="dk1"/>
              </a:buClr>
              <a:buSzPts val="12000"/>
              <a:buFont typeface="Arial"/>
              <a:buNone/>
              <a:defRPr sz="12000">
                <a:solidFill>
                  <a:schemeClr val="dk1"/>
                </a:solidFill>
              </a:defRPr>
            </a:lvl2pPr>
            <a:lvl3pPr lvl="2" algn="ctr">
              <a:spcBef>
                <a:spcPts val="0"/>
              </a:spcBef>
              <a:spcAft>
                <a:spcPts val="0"/>
              </a:spcAft>
              <a:buClr>
                <a:schemeClr val="dk1"/>
              </a:buClr>
              <a:buSzPts val="12000"/>
              <a:buFont typeface="Arial"/>
              <a:buNone/>
              <a:defRPr sz="12000">
                <a:solidFill>
                  <a:schemeClr val="dk1"/>
                </a:solidFill>
              </a:defRPr>
            </a:lvl3pPr>
            <a:lvl4pPr lvl="3" algn="ctr">
              <a:spcBef>
                <a:spcPts val="0"/>
              </a:spcBef>
              <a:spcAft>
                <a:spcPts val="0"/>
              </a:spcAft>
              <a:buClr>
                <a:schemeClr val="dk1"/>
              </a:buClr>
              <a:buSzPts val="12000"/>
              <a:buFont typeface="Arial"/>
              <a:buNone/>
              <a:defRPr sz="12000">
                <a:solidFill>
                  <a:schemeClr val="dk1"/>
                </a:solidFill>
              </a:defRPr>
            </a:lvl4pPr>
            <a:lvl5pPr lvl="4" algn="ctr">
              <a:spcBef>
                <a:spcPts val="0"/>
              </a:spcBef>
              <a:spcAft>
                <a:spcPts val="0"/>
              </a:spcAft>
              <a:buClr>
                <a:schemeClr val="dk1"/>
              </a:buClr>
              <a:buSzPts val="12000"/>
              <a:buFont typeface="Arial"/>
              <a:buNone/>
              <a:defRPr sz="12000">
                <a:solidFill>
                  <a:schemeClr val="dk1"/>
                </a:solidFill>
              </a:defRPr>
            </a:lvl5pPr>
            <a:lvl6pPr lvl="5" algn="ctr">
              <a:spcBef>
                <a:spcPts val="0"/>
              </a:spcBef>
              <a:spcAft>
                <a:spcPts val="0"/>
              </a:spcAft>
              <a:buClr>
                <a:schemeClr val="dk1"/>
              </a:buClr>
              <a:buSzPts val="12000"/>
              <a:buFont typeface="Arial"/>
              <a:buNone/>
              <a:defRPr sz="12000">
                <a:solidFill>
                  <a:schemeClr val="dk1"/>
                </a:solidFill>
              </a:defRPr>
            </a:lvl6pPr>
            <a:lvl7pPr lvl="6" algn="ctr">
              <a:spcBef>
                <a:spcPts val="0"/>
              </a:spcBef>
              <a:spcAft>
                <a:spcPts val="0"/>
              </a:spcAft>
              <a:buClr>
                <a:schemeClr val="dk1"/>
              </a:buClr>
              <a:buSzPts val="12000"/>
              <a:buFont typeface="Arial"/>
              <a:buNone/>
              <a:defRPr sz="12000">
                <a:solidFill>
                  <a:schemeClr val="dk1"/>
                </a:solidFill>
              </a:defRPr>
            </a:lvl7pPr>
            <a:lvl8pPr lvl="7" algn="ctr">
              <a:spcBef>
                <a:spcPts val="0"/>
              </a:spcBef>
              <a:spcAft>
                <a:spcPts val="0"/>
              </a:spcAft>
              <a:buClr>
                <a:schemeClr val="dk1"/>
              </a:buClr>
              <a:buSzPts val="12000"/>
              <a:buFont typeface="Arial"/>
              <a:buNone/>
              <a:defRPr sz="12000">
                <a:solidFill>
                  <a:schemeClr val="dk1"/>
                </a:solidFill>
              </a:defRPr>
            </a:lvl8pPr>
            <a:lvl9pPr lvl="8" algn="ctr">
              <a:spcBef>
                <a:spcPts val="0"/>
              </a:spcBef>
              <a:spcAft>
                <a:spcPts val="0"/>
              </a:spcAft>
              <a:buClr>
                <a:schemeClr val="dk1"/>
              </a:buClr>
              <a:buSzPts val="12000"/>
              <a:buFont typeface="Arial"/>
              <a:buNone/>
              <a:defRPr sz="12000">
                <a:solidFill>
                  <a:schemeClr val="dk1"/>
                </a:solidFill>
              </a:defRPr>
            </a:lvl9pPr>
          </a:lstStyle>
          <a:p/>
        </p:txBody>
      </p:sp>
      <p:sp>
        <p:nvSpPr>
          <p:cNvPr id="15" name="Google Shape;15;p14"/>
          <p:cNvSpPr txBox="1"/>
          <p:nvPr>
            <p:ph idx="1" type="body"/>
          </p:nvPr>
        </p:nvSpPr>
        <p:spPr>
          <a:xfrm>
            <a:off x="311700" y="1856825"/>
            <a:ext cx="8520599" cy="2142899"/>
          </a:xfrm>
          <a:prstGeom prst="rect">
            <a:avLst/>
          </a:prstGeom>
          <a:noFill/>
          <a:ln>
            <a:noFill/>
          </a:ln>
        </p:spPr>
        <p:txBody>
          <a:bodyPr anchorCtr="0" anchor="t" bIns="91425" lIns="91425" spcFirstLastPara="1" rIns="91425" wrap="square" tIns="91425">
            <a:noAutofit/>
          </a:bodyPr>
          <a:lstStyle>
            <a:lvl1pPr indent="-228600" lvl="0" marL="457200" marR="0" algn="ctr">
              <a:lnSpc>
                <a:spcPct val="115000"/>
              </a:lnSpc>
              <a:spcBef>
                <a:spcPts val="0"/>
              </a:spcBef>
              <a:spcAft>
                <a:spcPts val="0"/>
              </a:spcAft>
              <a:buClr>
                <a:schemeClr val="dk2"/>
              </a:buClr>
              <a:buSzPts val="1800"/>
              <a:buNone/>
              <a:defRPr i="0" sz="1800" u="none" cap="none" strike="noStrike">
                <a:solidFill>
                  <a:schemeClr val="dk2"/>
                </a:solidFill>
              </a:defRPr>
            </a:lvl1pPr>
            <a:lvl2pPr indent="-228600" lvl="1" marL="914400" marR="0" algn="ctr">
              <a:lnSpc>
                <a:spcPct val="115000"/>
              </a:lnSpc>
              <a:spcBef>
                <a:spcPts val="1600"/>
              </a:spcBef>
              <a:spcAft>
                <a:spcPts val="0"/>
              </a:spcAft>
              <a:buClr>
                <a:schemeClr val="dk2"/>
              </a:buClr>
              <a:buSzPts val="1400"/>
              <a:buNone/>
              <a:defRPr i="0" sz="1400" u="none" cap="none" strike="noStrike">
                <a:solidFill>
                  <a:schemeClr val="dk2"/>
                </a:solidFill>
              </a:defRPr>
            </a:lvl2pPr>
            <a:lvl3pPr indent="-228600" lvl="2" marL="1371600" marR="0" algn="ctr">
              <a:lnSpc>
                <a:spcPct val="115000"/>
              </a:lnSpc>
              <a:spcBef>
                <a:spcPts val="1600"/>
              </a:spcBef>
              <a:spcAft>
                <a:spcPts val="0"/>
              </a:spcAft>
              <a:buClr>
                <a:schemeClr val="dk2"/>
              </a:buClr>
              <a:buSzPts val="1400"/>
              <a:buNone/>
              <a:defRPr i="0" sz="1400" u="none" cap="none" strike="noStrike">
                <a:solidFill>
                  <a:schemeClr val="dk2"/>
                </a:solidFill>
              </a:defRPr>
            </a:lvl3pPr>
            <a:lvl4pPr indent="-228600" lvl="3" marL="1828800" marR="0" algn="ctr">
              <a:lnSpc>
                <a:spcPct val="115000"/>
              </a:lnSpc>
              <a:spcBef>
                <a:spcPts val="1600"/>
              </a:spcBef>
              <a:spcAft>
                <a:spcPts val="0"/>
              </a:spcAft>
              <a:buClr>
                <a:schemeClr val="dk2"/>
              </a:buClr>
              <a:buSzPts val="1400"/>
              <a:buNone/>
              <a:defRPr i="0" sz="1400" u="none" cap="none" strike="noStrike">
                <a:solidFill>
                  <a:schemeClr val="dk2"/>
                </a:solidFill>
              </a:defRPr>
            </a:lvl4pPr>
            <a:lvl5pPr indent="-228600" lvl="4" marL="2286000" marR="0" algn="ctr">
              <a:lnSpc>
                <a:spcPct val="115000"/>
              </a:lnSpc>
              <a:spcBef>
                <a:spcPts val="1600"/>
              </a:spcBef>
              <a:spcAft>
                <a:spcPts val="0"/>
              </a:spcAft>
              <a:buClr>
                <a:schemeClr val="dk2"/>
              </a:buClr>
              <a:buSzPts val="1400"/>
              <a:buNone/>
              <a:defRPr i="0" sz="1400" u="none" cap="none" strike="noStrike">
                <a:solidFill>
                  <a:schemeClr val="dk2"/>
                </a:solidFill>
              </a:defRPr>
            </a:lvl5pPr>
            <a:lvl6pPr indent="-228600" lvl="5" marL="2743200" marR="0" algn="ctr">
              <a:lnSpc>
                <a:spcPct val="115000"/>
              </a:lnSpc>
              <a:spcBef>
                <a:spcPts val="1600"/>
              </a:spcBef>
              <a:spcAft>
                <a:spcPts val="0"/>
              </a:spcAft>
              <a:buClr>
                <a:schemeClr val="dk2"/>
              </a:buClr>
              <a:buSzPts val="1400"/>
              <a:buNone/>
              <a:defRPr i="0" sz="1400" u="none" cap="none" strike="noStrike">
                <a:solidFill>
                  <a:schemeClr val="dk2"/>
                </a:solidFill>
              </a:defRPr>
            </a:lvl6pPr>
            <a:lvl7pPr indent="-228600" lvl="6" marL="3200400" marR="0" algn="ctr">
              <a:lnSpc>
                <a:spcPct val="115000"/>
              </a:lnSpc>
              <a:spcBef>
                <a:spcPts val="1600"/>
              </a:spcBef>
              <a:spcAft>
                <a:spcPts val="0"/>
              </a:spcAft>
              <a:buClr>
                <a:schemeClr val="dk2"/>
              </a:buClr>
              <a:buSzPts val="1400"/>
              <a:buNone/>
              <a:defRPr i="0" sz="1400" u="none" cap="none" strike="noStrike">
                <a:solidFill>
                  <a:schemeClr val="dk2"/>
                </a:solidFill>
              </a:defRPr>
            </a:lvl7pPr>
            <a:lvl8pPr indent="-228600" lvl="7" marL="3657600" marR="0" algn="ctr">
              <a:lnSpc>
                <a:spcPct val="115000"/>
              </a:lnSpc>
              <a:spcBef>
                <a:spcPts val="1600"/>
              </a:spcBef>
              <a:spcAft>
                <a:spcPts val="0"/>
              </a:spcAft>
              <a:buClr>
                <a:schemeClr val="dk2"/>
              </a:buClr>
              <a:buSzPts val="1400"/>
              <a:buNone/>
              <a:defRPr i="0" sz="1400" u="none" cap="none" strike="noStrike">
                <a:solidFill>
                  <a:schemeClr val="dk2"/>
                </a:solidFill>
              </a:defRPr>
            </a:lvl8pPr>
            <a:lvl9pPr indent="-228600" lvl="8" marL="4114800" marR="0" algn="ctr">
              <a:lnSpc>
                <a:spcPct val="115000"/>
              </a:lnSpc>
              <a:spcBef>
                <a:spcPts val="1600"/>
              </a:spcBef>
              <a:spcAft>
                <a:spcPts val="1600"/>
              </a:spcAft>
              <a:buClr>
                <a:schemeClr val="dk2"/>
              </a:buClr>
              <a:buSzPts val="1400"/>
              <a:buNone/>
              <a:defRPr i="0" sz="1400" u="none" cap="none" strike="noStrike">
                <a:solidFill>
                  <a:schemeClr val="dk2"/>
                </a:solidFill>
              </a:defRPr>
            </a:lvl9pPr>
          </a:lstStyle>
          <a:p/>
        </p:txBody>
      </p:sp>
      <p:sp>
        <p:nvSpPr>
          <p:cNvPr id="16" name="Google Shape;16;p14"/>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17" name="Google Shape;17;p14"/>
          <p:cNvSpPr txBox="1"/>
          <p:nvPr>
            <p:ph idx="2" type="sldNum"/>
          </p:nvPr>
        </p:nvSpPr>
        <p:spPr>
          <a:xfrm>
            <a:off x="707362" y="4703625"/>
            <a:ext cx="3116398"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1pPr>
            <a:lvl2pPr indent="0" lvl="1"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2pPr>
            <a:lvl3pPr indent="0" lvl="2"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3pPr>
            <a:lvl4pPr indent="0" lvl="3"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4pPr>
            <a:lvl5pPr indent="0" lvl="4"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5pPr>
            <a:lvl6pPr indent="0" lvl="5"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6pPr>
            <a:lvl7pPr indent="0" lvl="6"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7pPr>
            <a:lvl8pPr indent="0" lvl="7"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8pPr>
            <a:lvl9pPr indent="0" lvl="8"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9pPr>
          </a:lstStyle>
          <a:p>
            <a:pPr indent="0" lvl="0" marL="0" rtl="0" algn="l">
              <a:spcBef>
                <a:spcPts val="0"/>
              </a:spcBef>
              <a:spcAft>
                <a:spcPts val="0"/>
              </a:spcAft>
              <a:buNone/>
            </a:pPr>
            <a:r>
              <a:rPr lang="en-US"/>
              <a:t>Exploring the Profession of Faith, October</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 name="Shape 18"/>
        <p:cNvGrpSpPr/>
        <p:nvPr/>
      </p:nvGrpSpPr>
      <p:grpSpPr>
        <a:xfrm>
          <a:off x="0" y="0"/>
          <a:ext cx="0" cy="0"/>
          <a:chOff x="0" y="0"/>
          <a:chExt cx="0" cy="0"/>
        </a:xfrm>
      </p:grpSpPr>
      <p:sp>
        <p:nvSpPr>
          <p:cNvPr id="19" name="Google Shape;19;p15"/>
          <p:cNvSpPr txBox="1"/>
          <p:nvPr>
            <p:ph type="title"/>
          </p:nvPr>
        </p:nvSpPr>
        <p:spPr>
          <a:xfrm>
            <a:off x="311700" y="445025"/>
            <a:ext cx="8520599" cy="572699"/>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rgbClr val="4B2F5E"/>
              </a:buClr>
              <a:buSzPts val="3200"/>
              <a:buNone/>
              <a:defRPr i="0" sz="3200" u="none" cap="none" strike="noStrike">
                <a:solidFill>
                  <a:srgbClr val="4B2F5E"/>
                </a:solidFil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20" name="Google Shape;20;p15"/>
          <p:cNvSpPr txBox="1"/>
          <p:nvPr>
            <p:ph idx="1" type="body"/>
          </p:nvPr>
        </p:nvSpPr>
        <p:spPr>
          <a:xfrm>
            <a:off x="311700" y="1152475"/>
            <a:ext cx="3999899" cy="3195599"/>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400"/>
              <a:buNone/>
              <a:defRPr i="0" sz="1400" u="none" cap="none" strike="noStrike">
                <a:solidFill>
                  <a:schemeClr val="dk2"/>
                </a:solidFill>
              </a:defRPr>
            </a:lvl1pPr>
            <a:lvl2pPr indent="-228600" lvl="1" marL="914400" marR="0" algn="l">
              <a:lnSpc>
                <a:spcPct val="115000"/>
              </a:lnSpc>
              <a:spcBef>
                <a:spcPts val="1600"/>
              </a:spcBef>
              <a:spcAft>
                <a:spcPts val="0"/>
              </a:spcAft>
              <a:buClr>
                <a:schemeClr val="dk2"/>
              </a:buClr>
              <a:buSzPts val="1200"/>
              <a:buNone/>
              <a:defRPr i="0" sz="1200" u="none" cap="none" strike="noStrike">
                <a:solidFill>
                  <a:schemeClr val="dk2"/>
                </a:solidFill>
              </a:defRPr>
            </a:lvl2pPr>
            <a:lvl3pPr indent="-228600" lvl="2" marL="1371600" marR="0" algn="l">
              <a:lnSpc>
                <a:spcPct val="115000"/>
              </a:lnSpc>
              <a:spcBef>
                <a:spcPts val="1600"/>
              </a:spcBef>
              <a:spcAft>
                <a:spcPts val="0"/>
              </a:spcAft>
              <a:buClr>
                <a:schemeClr val="dk2"/>
              </a:buClr>
              <a:buSzPts val="1200"/>
              <a:buNone/>
              <a:defRPr i="0" sz="1200" u="none" cap="none" strike="noStrike">
                <a:solidFill>
                  <a:schemeClr val="dk2"/>
                </a:solidFill>
              </a:defRPr>
            </a:lvl3pPr>
            <a:lvl4pPr indent="-228600" lvl="3" marL="1828800" marR="0" algn="l">
              <a:lnSpc>
                <a:spcPct val="115000"/>
              </a:lnSpc>
              <a:spcBef>
                <a:spcPts val="1600"/>
              </a:spcBef>
              <a:spcAft>
                <a:spcPts val="0"/>
              </a:spcAft>
              <a:buClr>
                <a:schemeClr val="dk2"/>
              </a:buClr>
              <a:buSzPts val="1200"/>
              <a:buNone/>
              <a:defRPr i="0" sz="1200" u="none" cap="none" strike="noStrike">
                <a:solidFill>
                  <a:schemeClr val="dk2"/>
                </a:solidFill>
              </a:defRPr>
            </a:lvl4pPr>
            <a:lvl5pPr indent="-228600" lvl="4" marL="2286000" marR="0" algn="l">
              <a:lnSpc>
                <a:spcPct val="115000"/>
              </a:lnSpc>
              <a:spcBef>
                <a:spcPts val="1600"/>
              </a:spcBef>
              <a:spcAft>
                <a:spcPts val="0"/>
              </a:spcAft>
              <a:buClr>
                <a:schemeClr val="dk2"/>
              </a:buClr>
              <a:buSzPts val="1200"/>
              <a:buNone/>
              <a:defRPr i="0" sz="1200" u="none" cap="none" strike="noStrike">
                <a:solidFill>
                  <a:schemeClr val="dk2"/>
                </a:solidFill>
              </a:defRPr>
            </a:lvl5pPr>
            <a:lvl6pPr indent="-228600" lvl="5" marL="2743200" marR="0" algn="l">
              <a:lnSpc>
                <a:spcPct val="115000"/>
              </a:lnSpc>
              <a:spcBef>
                <a:spcPts val="1600"/>
              </a:spcBef>
              <a:spcAft>
                <a:spcPts val="0"/>
              </a:spcAft>
              <a:buClr>
                <a:schemeClr val="dk2"/>
              </a:buClr>
              <a:buSzPts val="1200"/>
              <a:buNone/>
              <a:defRPr i="0" sz="1200" u="none" cap="none" strike="noStrike">
                <a:solidFill>
                  <a:schemeClr val="dk2"/>
                </a:solidFill>
              </a:defRPr>
            </a:lvl6pPr>
            <a:lvl7pPr indent="-228600" lvl="6" marL="3200400" marR="0" algn="l">
              <a:lnSpc>
                <a:spcPct val="115000"/>
              </a:lnSpc>
              <a:spcBef>
                <a:spcPts val="1600"/>
              </a:spcBef>
              <a:spcAft>
                <a:spcPts val="0"/>
              </a:spcAft>
              <a:buClr>
                <a:schemeClr val="dk2"/>
              </a:buClr>
              <a:buSzPts val="1200"/>
              <a:buNone/>
              <a:defRPr i="0" sz="1200" u="none" cap="none" strike="noStrike">
                <a:solidFill>
                  <a:schemeClr val="dk2"/>
                </a:solidFill>
              </a:defRPr>
            </a:lvl7pPr>
            <a:lvl8pPr indent="-228600" lvl="7" marL="3657600" marR="0" algn="l">
              <a:lnSpc>
                <a:spcPct val="115000"/>
              </a:lnSpc>
              <a:spcBef>
                <a:spcPts val="1600"/>
              </a:spcBef>
              <a:spcAft>
                <a:spcPts val="0"/>
              </a:spcAft>
              <a:buClr>
                <a:schemeClr val="dk2"/>
              </a:buClr>
              <a:buSzPts val="1200"/>
              <a:buNone/>
              <a:defRPr i="0" sz="1200" u="none" cap="none" strike="noStrike">
                <a:solidFill>
                  <a:schemeClr val="dk2"/>
                </a:solidFill>
              </a:defRPr>
            </a:lvl8pPr>
            <a:lvl9pPr indent="-228600" lvl="8" marL="4114800" marR="0" algn="l">
              <a:lnSpc>
                <a:spcPct val="115000"/>
              </a:lnSpc>
              <a:spcBef>
                <a:spcPts val="1600"/>
              </a:spcBef>
              <a:spcAft>
                <a:spcPts val="1600"/>
              </a:spcAft>
              <a:buClr>
                <a:schemeClr val="dk2"/>
              </a:buClr>
              <a:buSzPts val="1200"/>
              <a:buNone/>
              <a:defRPr i="0" sz="1200" u="none" cap="none" strike="noStrike">
                <a:solidFill>
                  <a:schemeClr val="dk2"/>
                </a:solidFill>
              </a:defRPr>
            </a:lvl9pPr>
          </a:lstStyle>
          <a:p/>
        </p:txBody>
      </p:sp>
      <p:sp>
        <p:nvSpPr>
          <p:cNvPr id="21" name="Google Shape;21;p15"/>
          <p:cNvSpPr txBox="1"/>
          <p:nvPr>
            <p:ph idx="2" type="body"/>
          </p:nvPr>
        </p:nvSpPr>
        <p:spPr>
          <a:xfrm>
            <a:off x="4832400" y="1152475"/>
            <a:ext cx="3999899" cy="3195599"/>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400"/>
              <a:buNone/>
              <a:defRPr i="0" sz="1400" u="none" cap="none" strike="noStrike">
                <a:solidFill>
                  <a:schemeClr val="dk2"/>
                </a:solidFill>
              </a:defRPr>
            </a:lvl1pPr>
            <a:lvl2pPr indent="-228600" lvl="1" marL="914400" marR="0" algn="l">
              <a:lnSpc>
                <a:spcPct val="115000"/>
              </a:lnSpc>
              <a:spcBef>
                <a:spcPts val="1600"/>
              </a:spcBef>
              <a:spcAft>
                <a:spcPts val="0"/>
              </a:spcAft>
              <a:buClr>
                <a:schemeClr val="dk2"/>
              </a:buClr>
              <a:buSzPts val="1200"/>
              <a:buNone/>
              <a:defRPr i="0" sz="1200" u="none" cap="none" strike="noStrike">
                <a:solidFill>
                  <a:schemeClr val="dk2"/>
                </a:solidFill>
              </a:defRPr>
            </a:lvl2pPr>
            <a:lvl3pPr indent="-228600" lvl="2" marL="1371600" marR="0" algn="l">
              <a:lnSpc>
                <a:spcPct val="115000"/>
              </a:lnSpc>
              <a:spcBef>
                <a:spcPts val="1600"/>
              </a:spcBef>
              <a:spcAft>
                <a:spcPts val="0"/>
              </a:spcAft>
              <a:buClr>
                <a:schemeClr val="dk2"/>
              </a:buClr>
              <a:buSzPts val="1200"/>
              <a:buNone/>
              <a:defRPr i="0" sz="1200" u="none" cap="none" strike="noStrike">
                <a:solidFill>
                  <a:schemeClr val="dk2"/>
                </a:solidFill>
              </a:defRPr>
            </a:lvl3pPr>
            <a:lvl4pPr indent="-228600" lvl="3" marL="1828800" marR="0" algn="l">
              <a:lnSpc>
                <a:spcPct val="115000"/>
              </a:lnSpc>
              <a:spcBef>
                <a:spcPts val="1600"/>
              </a:spcBef>
              <a:spcAft>
                <a:spcPts val="0"/>
              </a:spcAft>
              <a:buClr>
                <a:schemeClr val="dk2"/>
              </a:buClr>
              <a:buSzPts val="1200"/>
              <a:buNone/>
              <a:defRPr i="0" sz="1200" u="none" cap="none" strike="noStrike">
                <a:solidFill>
                  <a:schemeClr val="dk2"/>
                </a:solidFill>
              </a:defRPr>
            </a:lvl4pPr>
            <a:lvl5pPr indent="-228600" lvl="4" marL="2286000" marR="0" algn="l">
              <a:lnSpc>
                <a:spcPct val="115000"/>
              </a:lnSpc>
              <a:spcBef>
                <a:spcPts val="1600"/>
              </a:spcBef>
              <a:spcAft>
                <a:spcPts val="0"/>
              </a:spcAft>
              <a:buClr>
                <a:schemeClr val="dk2"/>
              </a:buClr>
              <a:buSzPts val="1200"/>
              <a:buNone/>
              <a:defRPr i="0" sz="1200" u="none" cap="none" strike="noStrike">
                <a:solidFill>
                  <a:schemeClr val="dk2"/>
                </a:solidFill>
              </a:defRPr>
            </a:lvl5pPr>
            <a:lvl6pPr indent="-228600" lvl="5" marL="2743200" marR="0" algn="l">
              <a:lnSpc>
                <a:spcPct val="115000"/>
              </a:lnSpc>
              <a:spcBef>
                <a:spcPts val="1600"/>
              </a:spcBef>
              <a:spcAft>
                <a:spcPts val="0"/>
              </a:spcAft>
              <a:buClr>
                <a:schemeClr val="dk2"/>
              </a:buClr>
              <a:buSzPts val="1200"/>
              <a:buNone/>
              <a:defRPr i="0" sz="1200" u="none" cap="none" strike="noStrike">
                <a:solidFill>
                  <a:schemeClr val="dk2"/>
                </a:solidFill>
              </a:defRPr>
            </a:lvl6pPr>
            <a:lvl7pPr indent="-228600" lvl="6" marL="3200400" marR="0" algn="l">
              <a:lnSpc>
                <a:spcPct val="115000"/>
              </a:lnSpc>
              <a:spcBef>
                <a:spcPts val="1600"/>
              </a:spcBef>
              <a:spcAft>
                <a:spcPts val="0"/>
              </a:spcAft>
              <a:buClr>
                <a:schemeClr val="dk2"/>
              </a:buClr>
              <a:buSzPts val="1200"/>
              <a:buNone/>
              <a:defRPr i="0" sz="1200" u="none" cap="none" strike="noStrike">
                <a:solidFill>
                  <a:schemeClr val="dk2"/>
                </a:solidFill>
              </a:defRPr>
            </a:lvl7pPr>
            <a:lvl8pPr indent="-228600" lvl="7" marL="3657600" marR="0" algn="l">
              <a:lnSpc>
                <a:spcPct val="115000"/>
              </a:lnSpc>
              <a:spcBef>
                <a:spcPts val="1600"/>
              </a:spcBef>
              <a:spcAft>
                <a:spcPts val="0"/>
              </a:spcAft>
              <a:buClr>
                <a:schemeClr val="dk2"/>
              </a:buClr>
              <a:buSzPts val="1200"/>
              <a:buNone/>
              <a:defRPr i="0" sz="1200" u="none" cap="none" strike="noStrike">
                <a:solidFill>
                  <a:schemeClr val="dk2"/>
                </a:solidFill>
              </a:defRPr>
            </a:lvl8pPr>
            <a:lvl9pPr indent="-228600" lvl="8" marL="4114800" marR="0" algn="l">
              <a:lnSpc>
                <a:spcPct val="115000"/>
              </a:lnSpc>
              <a:spcBef>
                <a:spcPts val="1600"/>
              </a:spcBef>
              <a:spcAft>
                <a:spcPts val="1600"/>
              </a:spcAft>
              <a:buClr>
                <a:schemeClr val="dk2"/>
              </a:buClr>
              <a:buSzPts val="1200"/>
              <a:buNone/>
              <a:defRPr i="0" sz="1200" u="none" cap="none" strike="noStrike">
                <a:solidFill>
                  <a:schemeClr val="dk2"/>
                </a:solidFill>
              </a:defRPr>
            </a:lvl9pPr>
          </a:lstStyle>
          <a:p/>
        </p:txBody>
      </p:sp>
      <p:sp>
        <p:nvSpPr>
          <p:cNvPr id="22" name="Google Shape;22;p15"/>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23" name="Google Shape;23;p15"/>
          <p:cNvSpPr txBox="1"/>
          <p:nvPr>
            <p:ph idx="3" type="sldNum"/>
          </p:nvPr>
        </p:nvSpPr>
        <p:spPr>
          <a:xfrm>
            <a:off x="707362" y="4703625"/>
            <a:ext cx="3116398"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1pPr>
            <a:lvl2pPr indent="0" lvl="1"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2pPr>
            <a:lvl3pPr indent="0" lvl="2"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3pPr>
            <a:lvl4pPr indent="0" lvl="3"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4pPr>
            <a:lvl5pPr indent="0" lvl="4"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5pPr>
            <a:lvl6pPr indent="0" lvl="5"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6pPr>
            <a:lvl7pPr indent="0" lvl="6"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7pPr>
            <a:lvl8pPr indent="0" lvl="7"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8pPr>
            <a:lvl9pPr indent="0" lvl="8"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9pPr>
          </a:lstStyle>
          <a:p>
            <a:pPr indent="0" lvl="0" marL="0" rtl="0" algn="l">
              <a:spcBef>
                <a:spcPts val="0"/>
              </a:spcBef>
              <a:spcAft>
                <a:spcPts val="0"/>
              </a:spcAft>
              <a:buNone/>
            </a:pPr>
            <a:r>
              <a:rPr lang="en-US"/>
              <a:t>Exploring the Profession of Faith, October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24" name="Shape 24"/>
        <p:cNvGrpSpPr/>
        <p:nvPr/>
      </p:nvGrpSpPr>
      <p:grpSpPr>
        <a:xfrm>
          <a:off x="0" y="0"/>
          <a:ext cx="0" cy="0"/>
          <a:chOff x="0" y="0"/>
          <a:chExt cx="0" cy="0"/>
        </a:xfrm>
      </p:grpSpPr>
      <p:sp>
        <p:nvSpPr>
          <p:cNvPr id="25" name="Google Shape;25;p16"/>
          <p:cNvSpPr txBox="1"/>
          <p:nvPr>
            <p:ph type="title"/>
          </p:nvPr>
        </p:nvSpPr>
        <p:spPr>
          <a:xfrm>
            <a:off x="490250" y="450150"/>
            <a:ext cx="7982100" cy="40908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4B2F5E"/>
              </a:buClr>
              <a:buSzPts val="4800"/>
              <a:buNone/>
              <a:defRPr i="0" sz="4800" u="none" cap="none" strike="noStrike">
                <a:solidFill>
                  <a:srgbClr val="4B2F5E"/>
                </a:solidFill>
              </a:defRPr>
            </a:lvl1pPr>
            <a:lvl2pPr lvl="1">
              <a:spcBef>
                <a:spcPts val="0"/>
              </a:spcBef>
              <a:spcAft>
                <a:spcPts val="0"/>
              </a:spcAft>
              <a:buClr>
                <a:schemeClr val="dk1"/>
              </a:buClr>
              <a:buSzPts val="4800"/>
              <a:buFont typeface="Arial"/>
              <a:buNone/>
              <a:defRPr sz="4800">
                <a:solidFill>
                  <a:schemeClr val="dk1"/>
                </a:solidFill>
              </a:defRPr>
            </a:lvl2pPr>
            <a:lvl3pPr lvl="2">
              <a:spcBef>
                <a:spcPts val="0"/>
              </a:spcBef>
              <a:spcAft>
                <a:spcPts val="0"/>
              </a:spcAft>
              <a:buClr>
                <a:schemeClr val="dk1"/>
              </a:buClr>
              <a:buSzPts val="4800"/>
              <a:buFont typeface="Arial"/>
              <a:buNone/>
              <a:defRPr sz="4800">
                <a:solidFill>
                  <a:schemeClr val="dk1"/>
                </a:solidFill>
              </a:defRPr>
            </a:lvl3pPr>
            <a:lvl4pPr lvl="3">
              <a:spcBef>
                <a:spcPts val="0"/>
              </a:spcBef>
              <a:spcAft>
                <a:spcPts val="0"/>
              </a:spcAft>
              <a:buClr>
                <a:schemeClr val="dk1"/>
              </a:buClr>
              <a:buSzPts val="4800"/>
              <a:buFont typeface="Arial"/>
              <a:buNone/>
              <a:defRPr sz="4800">
                <a:solidFill>
                  <a:schemeClr val="dk1"/>
                </a:solidFill>
              </a:defRPr>
            </a:lvl4pPr>
            <a:lvl5pPr lvl="4">
              <a:spcBef>
                <a:spcPts val="0"/>
              </a:spcBef>
              <a:spcAft>
                <a:spcPts val="0"/>
              </a:spcAft>
              <a:buClr>
                <a:schemeClr val="dk1"/>
              </a:buClr>
              <a:buSzPts val="4800"/>
              <a:buFont typeface="Arial"/>
              <a:buNone/>
              <a:defRPr sz="4800">
                <a:solidFill>
                  <a:schemeClr val="dk1"/>
                </a:solidFill>
              </a:defRPr>
            </a:lvl5pPr>
            <a:lvl6pPr lvl="5">
              <a:spcBef>
                <a:spcPts val="0"/>
              </a:spcBef>
              <a:spcAft>
                <a:spcPts val="0"/>
              </a:spcAft>
              <a:buClr>
                <a:schemeClr val="dk1"/>
              </a:buClr>
              <a:buSzPts val="4800"/>
              <a:buFont typeface="Arial"/>
              <a:buNone/>
              <a:defRPr sz="4800">
                <a:solidFill>
                  <a:schemeClr val="dk1"/>
                </a:solidFill>
              </a:defRPr>
            </a:lvl6pPr>
            <a:lvl7pPr lvl="6">
              <a:spcBef>
                <a:spcPts val="0"/>
              </a:spcBef>
              <a:spcAft>
                <a:spcPts val="0"/>
              </a:spcAft>
              <a:buClr>
                <a:schemeClr val="dk1"/>
              </a:buClr>
              <a:buSzPts val="4800"/>
              <a:buFont typeface="Arial"/>
              <a:buNone/>
              <a:defRPr sz="4800">
                <a:solidFill>
                  <a:schemeClr val="dk1"/>
                </a:solidFill>
              </a:defRPr>
            </a:lvl7pPr>
            <a:lvl8pPr lvl="7">
              <a:spcBef>
                <a:spcPts val="0"/>
              </a:spcBef>
              <a:spcAft>
                <a:spcPts val="0"/>
              </a:spcAft>
              <a:buClr>
                <a:schemeClr val="dk1"/>
              </a:buClr>
              <a:buSzPts val="4800"/>
              <a:buFont typeface="Arial"/>
              <a:buNone/>
              <a:defRPr sz="4800">
                <a:solidFill>
                  <a:schemeClr val="dk1"/>
                </a:solidFill>
              </a:defRPr>
            </a:lvl8pPr>
            <a:lvl9pPr lvl="8">
              <a:spcBef>
                <a:spcPts val="0"/>
              </a:spcBef>
              <a:spcAft>
                <a:spcPts val="0"/>
              </a:spcAft>
              <a:buClr>
                <a:schemeClr val="dk1"/>
              </a:buClr>
              <a:buSzPts val="4800"/>
              <a:buFont typeface="Arial"/>
              <a:buNone/>
              <a:defRPr sz="4800">
                <a:solidFill>
                  <a:schemeClr val="dk1"/>
                </a:solidFill>
              </a:defRPr>
            </a:lvl9pPr>
          </a:lstStyle>
          <a:p/>
        </p:txBody>
      </p:sp>
      <p:sp>
        <p:nvSpPr>
          <p:cNvPr id="26" name="Google Shape;26;p16"/>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27" name="Google Shape;27;p16"/>
          <p:cNvSpPr txBox="1"/>
          <p:nvPr>
            <p:ph idx="2" type="sldNum"/>
          </p:nvPr>
        </p:nvSpPr>
        <p:spPr>
          <a:xfrm>
            <a:off x="707362" y="4703625"/>
            <a:ext cx="31164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1pPr>
            <a:lvl2pPr indent="0" lvl="1"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2pPr>
            <a:lvl3pPr indent="0" lvl="2"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3pPr>
            <a:lvl4pPr indent="0" lvl="3"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4pPr>
            <a:lvl5pPr indent="0" lvl="4"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5pPr>
            <a:lvl6pPr indent="0" lvl="5"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6pPr>
            <a:lvl7pPr indent="0" lvl="6"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7pPr>
            <a:lvl8pPr indent="0" lvl="7"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8pPr>
            <a:lvl9pPr indent="0" lvl="8"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9pPr>
          </a:lstStyle>
          <a:p>
            <a:pPr indent="0" lvl="0" marL="0" rtl="0" algn="l">
              <a:spcBef>
                <a:spcPts val="0"/>
              </a:spcBef>
              <a:spcAft>
                <a:spcPts val="0"/>
              </a:spcAft>
              <a:buNone/>
            </a:pPr>
            <a:r>
              <a:rPr lang="en-US"/>
              <a:t>Exploring the Profession of Faith, October</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17"/>
          <p:cNvSpPr txBox="1"/>
          <p:nvPr>
            <p:ph type="title"/>
          </p:nvPr>
        </p:nvSpPr>
        <p:spPr>
          <a:xfrm>
            <a:off x="311700" y="2150850"/>
            <a:ext cx="8520599" cy="8418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4B2F5E"/>
              </a:buClr>
              <a:buSzPts val="3600"/>
              <a:buNone/>
              <a:defRPr i="0" sz="3600" u="none" cap="none" strike="noStrike">
                <a:solidFill>
                  <a:srgbClr val="4B2F5E"/>
                </a:solidFill>
              </a:defRPr>
            </a:lvl1pPr>
            <a:lvl2pPr lvl="1" algn="ctr">
              <a:spcBef>
                <a:spcPts val="0"/>
              </a:spcBef>
              <a:spcAft>
                <a:spcPts val="0"/>
              </a:spcAft>
              <a:buClr>
                <a:schemeClr val="dk1"/>
              </a:buClr>
              <a:buSzPts val="3600"/>
              <a:buFont typeface="Arial"/>
              <a:buNone/>
              <a:defRPr sz="3600">
                <a:solidFill>
                  <a:schemeClr val="dk1"/>
                </a:solidFill>
              </a:defRPr>
            </a:lvl2pPr>
            <a:lvl3pPr lvl="2" algn="ctr">
              <a:spcBef>
                <a:spcPts val="0"/>
              </a:spcBef>
              <a:spcAft>
                <a:spcPts val="0"/>
              </a:spcAft>
              <a:buClr>
                <a:schemeClr val="dk1"/>
              </a:buClr>
              <a:buSzPts val="3600"/>
              <a:buFont typeface="Arial"/>
              <a:buNone/>
              <a:defRPr sz="3600">
                <a:solidFill>
                  <a:schemeClr val="dk1"/>
                </a:solidFill>
              </a:defRPr>
            </a:lvl3pPr>
            <a:lvl4pPr lvl="3" algn="ctr">
              <a:spcBef>
                <a:spcPts val="0"/>
              </a:spcBef>
              <a:spcAft>
                <a:spcPts val="0"/>
              </a:spcAft>
              <a:buClr>
                <a:schemeClr val="dk1"/>
              </a:buClr>
              <a:buSzPts val="3600"/>
              <a:buFont typeface="Arial"/>
              <a:buNone/>
              <a:defRPr sz="3600">
                <a:solidFill>
                  <a:schemeClr val="dk1"/>
                </a:solidFill>
              </a:defRPr>
            </a:lvl4pPr>
            <a:lvl5pPr lvl="4" algn="ctr">
              <a:spcBef>
                <a:spcPts val="0"/>
              </a:spcBef>
              <a:spcAft>
                <a:spcPts val="0"/>
              </a:spcAft>
              <a:buClr>
                <a:schemeClr val="dk1"/>
              </a:buClr>
              <a:buSzPts val="3600"/>
              <a:buFont typeface="Arial"/>
              <a:buNone/>
              <a:defRPr sz="3600">
                <a:solidFill>
                  <a:schemeClr val="dk1"/>
                </a:solidFill>
              </a:defRPr>
            </a:lvl5pPr>
            <a:lvl6pPr lvl="5" algn="ctr">
              <a:spcBef>
                <a:spcPts val="0"/>
              </a:spcBef>
              <a:spcAft>
                <a:spcPts val="0"/>
              </a:spcAft>
              <a:buClr>
                <a:schemeClr val="dk1"/>
              </a:buClr>
              <a:buSzPts val="3600"/>
              <a:buFont typeface="Arial"/>
              <a:buNone/>
              <a:defRPr sz="3600">
                <a:solidFill>
                  <a:schemeClr val="dk1"/>
                </a:solidFill>
              </a:defRPr>
            </a:lvl6pPr>
            <a:lvl7pPr lvl="6" algn="ctr">
              <a:spcBef>
                <a:spcPts val="0"/>
              </a:spcBef>
              <a:spcAft>
                <a:spcPts val="0"/>
              </a:spcAft>
              <a:buClr>
                <a:schemeClr val="dk1"/>
              </a:buClr>
              <a:buSzPts val="3600"/>
              <a:buFont typeface="Arial"/>
              <a:buNone/>
              <a:defRPr sz="3600">
                <a:solidFill>
                  <a:schemeClr val="dk1"/>
                </a:solidFill>
              </a:defRPr>
            </a:lvl7pPr>
            <a:lvl8pPr lvl="7" algn="ctr">
              <a:spcBef>
                <a:spcPts val="0"/>
              </a:spcBef>
              <a:spcAft>
                <a:spcPts val="0"/>
              </a:spcAft>
              <a:buClr>
                <a:schemeClr val="dk1"/>
              </a:buClr>
              <a:buSzPts val="3600"/>
              <a:buFont typeface="Arial"/>
              <a:buNone/>
              <a:defRPr sz="3600">
                <a:solidFill>
                  <a:schemeClr val="dk1"/>
                </a:solidFill>
              </a:defRPr>
            </a:lvl8pPr>
            <a:lvl9pPr lvl="8" algn="ctr">
              <a:spcBef>
                <a:spcPts val="0"/>
              </a:spcBef>
              <a:spcAft>
                <a:spcPts val="0"/>
              </a:spcAft>
              <a:buClr>
                <a:schemeClr val="dk1"/>
              </a:buClr>
              <a:buSzPts val="3600"/>
              <a:buFont typeface="Arial"/>
              <a:buNone/>
              <a:defRPr sz="3600">
                <a:solidFill>
                  <a:schemeClr val="dk1"/>
                </a:solidFill>
              </a:defRPr>
            </a:lvl9pPr>
          </a:lstStyle>
          <a:p/>
        </p:txBody>
      </p:sp>
      <p:sp>
        <p:nvSpPr>
          <p:cNvPr id="30" name="Google Shape;30;p17"/>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31" name="Google Shape;31;p17"/>
          <p:cNvSpPr txBox="1"/>
          <p:nvPr>
            <p:ph idx="2" type="sldNum"/>
          </p:nvPr>
        </p:nvSpPr>
        <p:spPr>
          <a:xfrm>
            <a:off x="707362" y="4703625"/>
            <a:ext cx="3116398"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1pPr>
            <a:lvl2pPr indent="0" lvl="1"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2pPr>
            <a:lvl3pPr indent="0" lvl="2"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3pPr>
            <a:lvl4pPr indent="0" lvl="3"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4pPr>
            <a:lvl5pPr indent="0" lvl="4"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5pPr>
            <a:lvl6pPr indent="0" lvl="5"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6pPr>
            <a:lvl7pPr indent="0" lvl="6"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7pPr>
            <a:lvl8pPr indent="0" lvl="7"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8pPr>
            <a:lvl9pPr indent="0" lvl="8"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9pPr>
          </a:lstStyle>
          <a:p>
            <a:pPr indent="0" lvl="0" marL="0" rtl="0" algn="l">
              <a:spcBef>
                <a:spcPts val="0"/>
              </a:spcBef>
              <a:spcAft>
                <a:spcPts val="0"/>
              </a:spcAft>
              <a:buNone/>
            </a:pPr>
            <a:r>
              <a:rPr lang="en-US"/>
              <a:t>Exploring the Profession of Faith, October</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18"/>
          <p:cNvSpPr txBox="1"/>
          <p:nvPr>
            <p:ph type="title"/>
          </p:nvPr>
        </p:nvSpPr>
        <p:spPr>
          <a:xfrm>
            <a:off x="311700" y="445025"/>
            <a:ext cx="8520599" cy="572699"/>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rgbClr val="4B2F5E"/>
              </a:buClr>
              <a:buSzPts val="3200"/>
              <a:buNone/>
              <a:defRPr i="0" sz="3200" u="none" cap="none" strike="noStrike">
                <a:solidFill>
                  <a:srgbClr val="4B2F5E"/>
                </a:solidFil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34" name="Google Shape;34;p18"/>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35" name="Google Shape;35;p18"/>
          <p:cNvSpPr txBox="1"/>
          <p:nvPr>
            <p:ph idx="2" type="sldNum"/>
          </p:nvPr>
        </p:nvSpPr>
        <p:spPr>
          <a:xfrm>
            <a:off x="707362" y="4703625"/>
            <a:ext cx="3116398"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1pPr>
            <a:lvl2pPr indent="0" lvl="1"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2pPr>
            <a:lvl3pPr indent="0" lvl="2"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3pPr>
            <a:lvl4pPr indent="0" lvl="3"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4pPr>
            <a:lvl5pPr indent="0" lvl="4"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5pPr>
            <a:lvl6pPr indent="0" lvl="5"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6pPr>
            <a:lvl7pPr indent="0" lvl="6"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7pPr>
            <a:lvl8pPr indent="0" lvl="7"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8pPr>
            <a:lvl9pPr indent="0" lvl="8" marL="0" marR="0" algn="l">
              <a:lnSpc>
                <a:spcPct val="100000"/>
              </a:lnSpc>
              <a:spcBef>
                <a:spcPts val="0"/>
              </a:spcBef>
              <a:spcAft>
                <a:spcPts val="0"/>
              </a:spcAft>
              <a:buClr>
                <a:srgbClr val="FAF5EA"/>
              </a:buClr>
              <a:buSzPts val="250"/>
              <a:buFont typeface="Quicksand"/>
              <a:buNone/>
              <a:defRPr i="0" sz="1000" u="none" cap="none" strike="noStrike">
                <a:solidFill>
                  <a:srgbClr val="FAF5EA"/>
                </a:solidFill>
              </a:defRPr>
            </a:lvl9pPr>
          </a:lstStyle>
          <a:p>
            <a:pPr indent="0" lvl="0" marL="0" rtl="0" algn="l">
              <a:spcBef>
                <a:spcPts val="0"/>
              </a:spcBef>
              <a:spcAft>
                <a:spcPts val="0"/>
              </a:spcAft>
              <a:buNone/>
            </a:pPr>
            <a:r>
              <a:rPr lang="en-US"/>
              <a:t>Exploring the Profession of Faith, October</a:t>
            </a:r>
            <a:endParaRPr sz="12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36" name="Shape 36"/>
        <p:cNvGrpSpPr/>
        <p:nvPr/>
      </p:nvGrpSpPr>
      <p:grpSpPr>
        <a:xfrm>
          <a:off x="0" y="0"/>
          <a:ext cx="0" cy="0"/>
          <a:chOff x="0" y="0"/>
          <a:chExt cx="0" cy="0"/>
        </a:xfrm>
      </p:grpSpPr>
      <p:sp>
        <p:nvSpPr>
          <p:cNvPr id="37" name="Google Shape;37;p19"/>
          <p:cNvSpPr txBox="1"/>
          <p:nvPr>
            <p:ph type="title"/>
          </p:nvPr>
        </p:nvSpPr>
        <p:spPr>
          <a:xfrm>
            <a:off x="311700" y="555600"/>
            <a:ext cx="2807999" cy="755699"/>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rgbClr val="4B2F5E"/>
              </a:buClr>
              <a:buSzPts val="2400"/>
              <a:buNone/>
              <a:defRPr i="0" sz="2400" u="none" cap="none" strike="noStrike">
                <a:solidFill>
                  <a:srgbClr val="4B2F5E"/>
                </a:solidFill>
              </a:defRPr>
            </a:lvl1pPr>
            <a:lvl2pPr lvl="1">
              <a:spcBef>
                <a:spcPts val="0"/>
              </a:spcBef>
              <a:spcAft>
                <a:spcPts val="0"/>
              </a:spcAft>
              <a:buClr>
                <a:schemeClr val="dk1"/>
              </a:buClr>
              <a:buSzPts val="2400"/>
              <a:buFont typeface="Arial"/>
              <a:buNone/>
              <a:defRPr sz="2400">
                <a:solidFill>
                  <a:schemeClr val="dk1"/>
                </a:solidFill>
              </a:defRPr>
            </a:lvl2pPr>
            <a:lvl3pPr lvl="2">
              <a:spcBef>
                <a:spcPts val="0"/>
              </a:spcBef>
              <a:spcAft>
                <a:spcPts val="0"/>
              </a:spcAft>
              <a:buClr>
                <a:schemeClr val="dk1"/>
              </a:buClr>
              <a:buSzPts val="2400"/>
              <a:buFont typeface="Arial"/>
              <a:buNone/>
              <a:defRPr sz="2400">
                <a:solidFill>
                  <a:schemeClr val="dk1"/>
                </a:solidFill>
              </a:defRPr>
            </a:lvl3pPr>
            <a:lvl4pPr lvl="3">
              <a:spcBef>
                <a:spcPts val="0"/>
              </a:spcBef>
              <a:spcAft>
                <a:spcPts val="0"/>
              </a:spcAft>
              <a:buClr>
                <a:schemeClr val="dk1"/>
              </a:buClr>
              <a:buSzPts val="2400"/>
              <a:buFont typeface="Arial"/>
              <a:buNone/>
              <a:defRPr sz="2400">
                <a:solidFill>
                  <a:schemeClr val="dk1"/>
                </a:solidFill>
              </a:defRPr>
            </a:lvl4pPr>
            <a:lvl5pPr lvl="4">
              <a:spcBef>
                <a:spcPts val="0"/>
              </a:spcBef>
              <a:spcAft>
                <a:spcPts val="0"/>
              </a:spcAft>
              <a:buClr>
                <a:schemeClr val="dk1"/>
              </a:buClr>
              <a:buSzPts val="2400"/>
              <a:buFont typeface="Arial"/>
              <a:buNone/>
              <a:defRPr sz="2400">
                <a:solidFill>
                  <a:schemeClr val="dk1"/>
                </a:solidFill>
              </a:defRPr>
            </a:lvl5pPr>
            <a:lvl6pPr lvl="5">
              <a:spcBef>
                <a:spcPts val="0"/>
              </a:spcBef>
              <a:spcAft>
                <a:spcPts val="0"/>
              </a:spcAft>
              <a:buClr>
                <a:schemeClr val="dk1"/>
              </a:buClr>
              <a:buSzPts val="2400"/>
              <a:buFont typeface="Arial"/>
              <a:buNone/>
              <a:defRPr sz="2400">
                <a:solidFill>
                  <a:schemeClr val="dk1"/>
                </a:solidFill>
              </a:defRPr>
            </a:lvl6pPr>
            <a:lvl7pPr lvl="6">
              <a:spcBef>
                <a:spcPts val="0"/>
              </a:spcBef>
              <a:spcAft>
                <a:spcPts val="0"/>
              </a:spcAft>
              <a:buClr>
                <a:schemeClr val="dk1"/>
              </a:buClr>
              <a:buSzPts val="2400"/>
              <a:buFont typeface="Arial"/>
              <a:buNone/>
              <a:defRPr sz="2400">
                <a:solidFill>
                  <a:schemeClr val="dk1"/>
                </a:solidFill>
              </a:defRPr>
            </a:lvl7pPr>
            <a:lvl8pPr lvl="7">
              <a:spcBef>
                <a:spcPts val="0"/>
              </a:spcBef>
              <a:spcAft>
                <a:spcPts val="0"/>
              </a:spcAft>
              <a:buClr>
                <a:schemeClr val="dk1"/>
              </a:buClr>
              <a:buSzPts val="2400"/>
              <a:buFont typeface="Arial"/>
              <a:buNone/>
              <a:defRPr sz="2400">
                <a:solidFill>
                  <a:schemeClr val="dk1"/>
                </a:solidFill>
              </a:defRPr>
            </a:lvl8pPr>
            <a:lvl9pPr lvl="8">
              <a:spcBef>
                <a:spcPts val="0"/>
              </a:spcBef>
              <a:spcAft>
                <a:spcPts val="0"/>
              </a:spcAft>
              <a:buClr>
                <a:schemeClr val="dk1"/>
              </a:buClr>
              <a:buSzPts val="2400"/>
              <a:buFont typeface="Arial"/>
              <a:buNone/>
              <a:defRPr sz="2400">
                <a:solidFill>
                  <a:schemeClr val="dk1"/>
                </a:solidFill>
              </a:defRPr>
            </a:lvl9pPr>
          </a:lstStyle>
          <a:p/>
        </p:txBody>
      </p:sp>
      <p:sp>
        <p:nvSpPr>
          <p:cNvPr id="38" name="Google Shape;38;p19"/>
          <p:cNvSpPr txBox="1"/>
          <p:nvPr>
            <p:ph idx="1" type="body"/>
          </p:nvPr>
        </p:nvSpPr>
        <p:spPr>
          <a:xfrm>
            <a:off x="311700" y="1389600"/>
            <a:ext cx="2807999" cy="2966700"/>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200"/>
              <a:buNone/>
              <a:defRPr i="0" sz="1200" u="none" cap="none" strike="noStrike">
                <a:solidFill>
                  <a:schemeClr val="dk2"/>
                </a:solidFill>
              </a:defRPr>
            </a:lvl1pPr>
            <a:lvl2pPr indent="-228600" lvl="1" marL="914400" marR="0" algn="l">
              <a:lnSpc>
                <a:spcPct val="115000"/>
              </a:lnSpc>
              <a:spcBef>
                <a:spcPts val="1600"/>
              </a:spcBef>
              <a:spcAft>
                <a:spcPts val="0"/>
              </a:spcAft>
              <a:buClr>
                <a:schemeClr val="dk2"/>
              </a:buClr>
              <a:buSzPts val="1200"/>
              <a:buNone/>
              <a:defRPr i="0" sz="1200" u="none" cap="none" strike="noStrike">
                <a:solidFill>
                  <a:schemeClr val="dk2"/>
                </a:solidFill>
              </a:defRPr>
            </a:lvl2pPr>
            <a:lvl3pPr indent="-228600" lvl="2" marL="1371600" marR="0" algn="l">
              <a:lnSpc>
                <a:spcPct val="115000"/>
              </a:lnSpc>
              <a:spcBef>
                <a:spcPts val="1600"/>
              </a:spcBef>
              <a:spcAft>
                <a:spcPts val="0"/>
              </a:spcAft>
              <a:buClr>
                <a:schemeClr val="dk2"/>
              </a:buClr>
              <a:buSzPts val="1200"/>
              <a:buNone/>
              <a:defRPr i="0" sz="1200" u="none" cap="none" strike="noStrike">
                <a:solidFill>
                  <a:schemeClr val="dk2"/>
                </a:solidFill>
              </a:defRPr>
            </a:lvl3pPr>
            <a:lvl4pPr indent="-228600" lvl="3" marL="1828800" marR="0" algn="l">
              <a:lnSpc>
                <a:spcPct val="115000"/>
              </a:lnSpc>
              <a:spcBef>
                <a:spcPts val="1600"/>
              </a:spcBef>
              <a:spcAft>
                <a:spcPts val="0"/>
              </a:spcAft>
              <a:buClr>
                <a:schemeClr val="dk2"/>
              </a:buClr>
              <a:buSzPts val="1200"/>
              <a:buNone/>
              <a:defRPr i="0" sz="1200" u="none" cap="none" strike="noStrike">
                <a:solidFill>
                  <a:schemeClr val="dk2"/>
                </a:solidFill>
              </a:defRPr>
            </a:lvl4pPr>
            <a:lvl5pPr indent="-228600" lvl="4" marL="2286000" marR="0" algn="l">
              <a:lnSpc>
                <a:spcPct val="115000"/>
              </a:lnSpc>
              <a:spcBef>
                <a:spcPts val="1600"/>
              </a:spcBef>
              <a:spcAft>
                <a:spcPts val="0"/>
              </a:spcAft>
              <a:buClr>
                <a:schemeClr val="dk2"/>
              </a:buClr>
              <a:buSzPts val="1200"/>
              <a:buNone/>
              <a:defRPr i="0" sz="1200" u="none" cap="none" strike="noStrike">
                <a:solidFill>
                  <a:schemeClr val="dk2"/>
                </a:solidFill>
              </a:defRPr>
            </a:lvl5pPr>
            <a:lvl6pPr indent="-228600" lvl="5" marL="2743200" marR="0" algn="l">
              <a:lnSpc>
                <a:spcPct val="115000"/>
              </a:lnSpc>
              <a:spcBef>
                <a:spcPts val="1600"/>
              </a:spcBef>
              <a:spcAft>
                <a:spcPts val="0"/>
              </a:spcAft>
              <a:buClr>
                <a:schemeClr val="dk2"/>
              </a:buClr>
              <a:buSzPts val="1200"/>
              <a:buNone/>
              <a:defRPr i="0" sz="1200" u="none" cap="none" strike="noStrike">
                <a:solidFill>
                  <a:schemeClr val="dk2"/>
                </a:solidFill>
              </a:defRPr>
            </a:lvl6pPr>
            <a:lvl7pPr indent="-228600" lvl="6" marL="3200400" marR="0" algn="l">
              <a:lnSpc>
                <a:spcPct val="115000"/>
              </a:lnSpc>
              <a:spcBef>
                <a:spcPts val="1600"/>
              </a:spcBef>
              <a:spcAft>
                <a:spcPts val="0"/>
              </a:spcAft>
              <a:buClr>
                <a:schemeClr val="dk2"/>
              </a:buClr>
              <a:buSzPts val="1200"/>
              <a:buNone/>
              <a:defRPr i="0" sz="1200" u="none" cap="none" strike="noStrike">
                <a:solidFill>
                  <a:schemeClr val="dk2"/>
                </a:solidFill>
              </a:defRPr>
            </a:lvl7pPr>
            <a:lvl8pPr indent="-228600" lvl="7" marL="3657600" marR="0" algn="l">
              <a:lnSpc>
                <a:spcPct val="115000"/>
              </a:lnSpc>
              <a:spcBef>
                <a:spcPts val="1600"/>
              </a:spcBef>
              <a:spcAft>
                <a:spcPts val="0"/>
              </a:spcAft>
              <a:buClr>
                <a:schemeClr val="dk2"/>
              </a:buClr>
              <a:buSzPts val="1200"/>
              <a:buNone/>
              <a:defRPr i="0" sz="1200" u="none" cap="none" strike="noStrike">
                <a:solidFill>
                  <a:schemeClr val="dk2"/>
                </a:solidFill>
              </a:defRPr>
            </a:lvl8pPr>
            <a:lvl9pPr indent="-228600" lvl="8" marL="4114800" marR="0" algn="l">
              <a:lnSpc>
                <a:spcPct val="115000"/>
              </a:lnSpc>
              <a:spcBef>
                <a:spcPts val="1600"/>
              </a:spcBef>
              <a:spcAft>
                <a:spcPts val="1600"/>
              </a:spcAft>
              <a:buClr>
                <a:schemeClr val="dk2"/>
              </a:buClr>
              <a:buSzPts val="1200"/>
              <a:buNone/>
              <a:defRPr i="0" sz="1200" u="none" cap="none" strike="noStrike">
                <a:solidFill>
                  <a:schemeClr val="dk2"/>
                </a:solidFill>
              </a:defRPr>
            </a:lvl9pPr>
          </a:lstStyle>
          <a:p/>
        </p:txBody>
      </p:sp>
      <p:sp>
        <p:nvSpPr>
          <p:cNvPr id="39" name="Google Shape;39;p19"/>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40" name="Google Shape;40;p19"/>
          <p:cNvSpPr txBox="1"/>
          <p:nvPr>
            <p:ph idx="2" type="sldNum"/>
          </p:nvPr>
        </p:nvSpPr>
        <p:spPr>
          <a:xfrm>
            <a:off x="707362" y="4703625"/>
            <a:ext cx="3116398"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1pPr>
            <a:lvl2pPr indent="0" lvl="1"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2pPr>
            <a:lvl3pPr indent="0" lvl="2"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3pPr>
            <a:lvl4pPr indent="0" lvl="3"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4pPr>
            <a:lvl5pPr indent="0" lvl="4"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5pPr>
            <a:lvl6pPr indent="0" lvl="5"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6pPr>
            <a:lvl7pPr indent="0" lvl="6"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7pPr>
            <a:lvl8pPr indent="0" lvl="7"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8pPr>
            <a:lvl9pPr indent="0" lvl="8"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9pPr>
          </a:lstStyle>
          <a:p>
            <a:pPr indent="0" lvl="0" marL="0" rtl="0" algn="l">
              <a:spcBef>
                <a:spcPts val="0"/>
              </a:spcBef>
              <a:spcAft>
                <a:spcPts val="0"/>
              </a:spcAft>
              <a:buNone/>
            </a:pPr>
            <a:r>
              <a:rPr lang="en-US"/>
              <a:t>Exploring the Profession of Faith, October</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bg>
      <p:bgPr>
        <a:blipFill>
          <a:blip r:embed="rId2">
            <a:alphaModFix/>
          </a:blip>
          <a:stretch>
            <a:fillRect/>
          </a:stretch>
        </a:blipFill>
      </p:bgPr>
    </p:bg>
    <p:spTree>
      <p:nvGrpSpPr>
        <p:cNvPr id="41" name="Shape 41"/>
        <p:cNvGrpSpPr/>
        <p:nvPr/>
      </p:nvGrpSpPr>
      <p:grpSpPr>
        <a:xfrm>
          <a:off x="0" y="0"/>
          <a:ext cx="0" cy="0"/>
          <a:chOff x="0" y="0"/>
          <a:chExt cx="0" cy="0"/>
        </a:xfrm>
      </p:grpSpPr>
      <p:sp>
        <p:nvSpPr>
          <p:cNvPr id="42" name="Google Shape;42;p20"/>
          <p:cNvSpPr/>
          <p:nvPr/>
        </p:nvSpPr>
        <p:spPr>
          <a:xfrm>
            <a:off x="4572000" y="-125"/>
            <a:ext cx="4572000" cy="5143499"/>
          </a:xfrm>
          <a:prstGeom prst="rect">
            <a:avLst/>
          </a:prstGeom>
          <a:solidFill>
            <a:srgbClr val="FAF5E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20"/>
          <p:cNvSpPr txBox="1"/>
          <p:nvPr>
            <p:ph type="title"/>
          </p:nvPr>
        </p:nvSpPr>
        <p:spPr>
          <a:xfrm>
            <a:off x="265500" y="1233175"/>
            <a:ext cx="4045199" cy="14823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rgbClr val="4B2F5E"/>
              </a:buClr>
              <a:buSzPts val="4200"/>
              <a:buNone/>
              <a:defRPr i="0" sz="4200" u="none" cap="none" strike="noStrike">
                <a:solidFill>
                  <a:srgbClr val="4B2F5E"/>
                </a:solidFill>
              </a:defRPr>
            </a:lvl1pPr>
            <a:lvl2pPr lvl="1" algn="ctr">
              <a:spcBef>
                <a:spcPts val="0"/>
              </a:spcBef>
              <a:spcAft>
                <a:spcPts val="0"/>
              </a:spcAft>
              <a:buClr>
                <a:schemeClr val="dk1"/>
              </a:buClr>
              <a:buSzPts val="4200"/>
              <a:buFont typeface="Arial"/>
              <a:buNone/>
              <a:defRPr sz="4200">
                <a:solidFill>
                  <a:schemeClr val="dk1"/>
                </a:solidFill>
              </a:defRPr>
            </a:lvl2pPr>
            <a:lvl3pPr lvl="2" algn="ctr">
              <a:spcBef>
                <a:spcPts val="0"/>
              </a:spcBef>
              <a:spcAft>
                <a:spcPts val="0"/>
              </a:spcAft>
              <a:buClr>
                <a:schemeClr val="dk1"/>
              </a:buClr>
              <a:buSzPts val="4200"/>
              <a:buFont typeface="Arial"/>
              <a:buNone/>
              <a:defRPr sz="4200">
                <a:solidFill>
                  <a:schemeClr val="dk1"/>
                </a:solidFill>
              </a:defRPr>
            </a:lvl3pPr>
            <a:lvl4pPr lvl="3" algn="ctr">
              <a:spcBef>
                <a:spcPts val="0"/>
              </a:spcBef>
              <a:spcAft>
                <a:spcPts val="0"/>
              </a:spcAft>
              <a:buClr>
                <a:schemeClr val="dk1"/>
              </a:buClr>
              <a:buSzPts val="4200"/>
              <a:buFont typeface="Arial"/>
              <a:buNone/>
              <a:defRPr sz="4200">
                <a:solidFill>
                  <a:schemeClr val="dk1"/>
                </a:solidFill>
              </a:defRPr>
            </a:lvl4pPr>
            <a:lvl5pPr lvl="4" algn="ctr">
              <a:spcBef>
                <a:spcPts val="0"/>
              </a:spcBef>
              <a:spcAft>
                <a:spcPts val="0"/>
              </a:spcAft>
              <a:buClr>
                <a:schemeClr val="dk1"/>
              </a:buClr>
              <a:buSzPts val="4200"/>
              <a:buFont typeface="Arial"/>
              <a:buNone/>
              <a:defRPr sz="4200">
                <a:solidFill>
                  <a:schemeClr val="dk1"/>
                </a:solidFill>
              </a:defRPr>
            </a:lvl5pPr>
            <a:lvl6pPr lvl="5" algn="ctr">
              <a:spcBef>
                <a:spcPts val="0"/>
              </a:spcBef>
              <a:spcAft>
                <a:spcPts val="0"/>
              </a:spcAft>
              <a:buClr>
                <a:schemeClr val="dk1"/>
              </a:buClr>
              <a:buSzPts val="4200"/>
              <a:buFont typeface="Arial"/>
              <a:buNone/>
              <a:defRPr sz="4200">
                <a:solidFill>
                  <a:schemeClr val="dk1"/>
                </a:solidFill>
              </a:defRPr>
            </a:lvl6pPr>
            <a:lvl7pPr lvl="6" algn="ctr">
              <a:spcBef>
                <a:spcPts val="0"/>
              </a:spcBef>
              <a:spcAft>
                <a:spcPts val="0"/>
              </a:spcAft>
              <a:buClr>
                <a:schemeClr val="dk1"/>
              </a:buClr>
              <a:buSzPts val="4200"/>
              <a:buFont typeface="Arial"/>
              <a:buNone/>
              <a:defRPr sz="4200">
                <a:solidFill>
                  <a:schemeClr val="dk1"/>
                </a:solidFill>
              </a:defRPr>
            </a:lvl7pPr>
            <a:lvl8pPr lvl="7" algn="ctr">
              <a:spcBef>
                <a:spcPts val="0"/>
              </a:spcBef>
              <a:spcAft>
                <a:spcPts val="0"/>
              </a:spcAft>
              <a:buClr>
                <a:schemeClr val="dk1"/>
              </a:buClr>
              <a:buSzPts val="4200"/>
              <a:buFont typeface="Arial"/>
              <a:buNone/>
              <a:defRPr sz="4200">
                <a:solidFill>
                  <a:schemeClr val="dk1"/>
                </a:solidFill>
              </a:defRPr>
            </a:lvl8pPr>
            <a:lvl9pPr lvl="8" algn="ctr">
              <a:spcBef>
                <a:spcPts val="0"/>
              </a:spcBef>
              <a:spcAft>
                <a:spcPts val="0"/>
              </a:spcAft>
              <a:buClr>
                <a:schemeClr val="dk1"/>
              </a:buClr>
              <a:buSzPts val="4200"/>
              <a:buFont typeface="Arial"/>
              <a:buNone/>
              <a:defRPr sz="4200">
                <a:solidFill>
                  <a:schemeClr val="dk1"/>
                </a:solidFill>
              </a:defRPr>
            </a:lvl9pPr>
          </a:lstStyle>
          <a:p/>
        </p:txBody>
      </p:sp>
      <p:sp>
        <p:nvSpPr>
          <p:cNvPr id="44" name="Google Shape;44;p20"/>
          <p:cNvSpPr txBox="1"/>
          <p:nvPr>
            <p:ph idx="1" type="subTitle"/>
          </p:nvPr>
        </p:nvSpPr>
        <p:spPr>
          <a:xfrm>
            <a:off x="265500" y="2803075"/>
            <a:ext cx="4045199" cy="12351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2"/>
              </a:buClr>
              <a:buSzPts val="2100"/>
              <a:buNone/>
              <a:defRPr i="0" sz="2100" u="none" cap="none" strike="noStrike">
                <a:solidFill>
                  <a:schemeClr val="dk2"/>
                </a:solidFill>
              </a:defRPr>
            </a:lvl1pPr>
            <a:lvl2pPr lvl="1" marR="0" algn="ctr">
              <a:lnSpc>
                <a:spcPct val="100000"/>
              </a:lnSpc>
              <a:spcBef>
                <a:spcPts val="0"/>
              </a:spcBef>
              <a:spcAft>
                <a:spcPts val="0"/>
              </a:spcAft>
              <a:buClr>
                <a:schemeClr val="dk2"/>
              </a:buClr>
              <a:buSzPts val="2100"/>
              <a:buFont typeface="Lora"/>
              <a:buNone/>
              <a:defRPr b="0" i="0" sz="2100" u="none" cap="none" strike="noStrike">
                <a:solidFill>
                  <a:schemeClr val="dk2"/>
                </a:solidFill>
                <a:latin typeface="Lora"/>
                <a:ea typeface="Lora"/>
                <a:cs typeface="Lora"/>
                <a:sym typeface="Lora"/>
              </a:defRPr>
            </a:lvl2pPr>
            <a:lvl3pPr lvl="2" marR="0" algn="ctr">
              <a:lnSpc>
                <a:spcPct val="100000"/>
              </a:lnSpc>
              <a:spcBef>
                <a:spcPts val="0"/>
              </a:spcBef>
              <a:spcAft>
                <a:spcPts val="0"/>
              </a:spcAft>
              <a:buClr>
                <a:schemeClr val="dk2"/>
              </a:buClr>
              <a:buSzPts val="2100"/>
              <a:buFont typeface="Lora"/>
              <a:buNone/>
              <a:defRPr b="0" i="0" sz="2100" u="none" cap="none" strike="noStrike">
                <a:solidFill>
                  <a:schemeClr val="dk2"/>
                </a:solidFill>
                <a:latin typeface="Lora"/>
                <a:ea typeface="Lora"/>
                <a:cs typeface="Lora"/>
                <a:sym typeface="Lora"/>
              </a:defRPr>
            </a:lvl3pPr>
            <a:lvl4pPr lvl="3" marR="0" algn="ctr">
              <a:lnSpc>
                <a:spcPct val="100000"/>
              </a:lnSpc>
              <a:spcBef>
                <a:spcPts val="0"/>
              </a:spcBef>
              <a:spcAft>
                <a:spcPts val="0"/>
              </a:spcAft>
              <a:buClr>
                <a:schemeClr val="dk2"/>
              </a:buClr>
              <a:buSzPts val="2100"/>
              <a:buFont typeface="Lora"/>
              <a:buNone/>
              <a:defRPr b="0" i="0" sz="2100" u="none" cap="none" strike="noStrike">
                <a:solidFill>
                  <a:schemeClr val="dk2"/>
                </a:solidFill>
                <a:latin typeface="Lora"/>
                <a:ea typeface="Lora"/>
                <a:cs typeface="Lora"/>
                <a:sym typeface="Lora"/>
              </a:defRPr>
            </a:lvl4pPr>
            <a:lvl5pPr lvl="4" marR="0" algn="ctr">
              <a:lnSpc>
                <a:spcPct val="100000"/>
              </a:lnSpc>
              <a:spcBef>
                <a:spcPts val="0"/>
              </a:spcBef>
              <a:spcAft>
                <a:spcPts val="0"/>
              </a:spcAft>
              <a:buClr>
                <a:schemeClr val="dk2"/>
              </a:buClr>
              <a:buSzPts val="2100"/>
              <a:buFont typeface="Lora"/>
              <a:buNone/>
              <a:defRPr b="0" i="0" sz="2100" u="none" cap="none" strike="noStrike">
                <a:solidFill>
                  <a:schemeClr val="dk2"/>
                </a:solidFill>
                <a:latin typeface="Lora"/>
                <a:ea typeface="Lora"/>
                <a:cs typeface="Lora"/>
                <a:sym typeface="Lora"/>
              </a:defRPr>
            </a:lvl5pPr>
            <a:lvl6pPr lvl="5" marR="0" algn="ctr">
              <a:lnSpc>
                <a:spcPct val="100000"/>
              </a:lnSpc>
              <a:spcBef>
                <a:spcPts val="0"/>
              </a:spcBef>
              <a:spcAft>
                <a:spcPts val="0"/>
              </a:spcAft>
              <a:buClr>
                <a:schemeClr val="dk2"/>
              </a:buClr>
              <a:buSzPts val="2100"/>
              <a:buFont typeface="Lora"/>
              <a:buNone/>
              <a:defRPr b="0" i="0" sz="2100" u="none" cap="none" strike="noStrike">
                <a:solidFill>
                  <a:schemeClr val="dk2"/>
                </a:solidFill>
                <a:latin typeface="Lora"/>
                <a:ea typeface="Lora"/>
                <a:cs typeface="Lora"/>
                <a:sym typeface="Lora"/>
              </a:defRPr>
            </a:lvl6pPr>
            <a:lvl7pPr lvl="6" marR="0" algn="ctr">
              <a:lnSpc>
                <a:spcPct val="100000"/>
              </a:lnSpc>
              <a:spcBef>
                <a:spcPts val="0"/>
              </a:spcBef>
              <a:spcAft>
                <a:spcPts val="0"/>
              </a:spcAft>
              <a:buClr>
                <a:schemeClr val="dk2"/>
              </a:buClr>
              <a:buSzPts val="2100"/>
              <a:buFont typeface="Lora"/>
              <a:buNone/>
              <a:defRPr b="0" i="0" sz="2100" u="none" cap="none" strike="noStrike">
                <a:solidFill>
                  <a:schemeClr val="dk2"/>
                </a:solidFill>
                <a:latin typeface="Lora"/>
                <a:ea typeface="Lora"/>
                <a:cs typeface="Lora"/>
                <a:sym typeface="Lora"/>
              </a:defRPr>
            </a:lvl7pPr>
            <a:lvl8pPr lvl="7" marR="0" algn="ctr">
              <a:lnSpc>
                <a:spcPct val="100000"/>
              </a:lnSpc>
              <a:spcBef>
                <a:spcPts val="0"/>
              </a:spcBef>
              <a:spcAft>
                <a:spcPts val="0"/>
              </a:spcAft>
              <a:buClr>
                <a:schemeClr val="dk2"/>
              </a:buClr>
              <a:buSzPts val="2100"/>
              <a:buFont typeface="Lora"/>
              <a:buNone/>
              <a:defRPr b="0" i="0" sz="2100" u="none" cap="none" strike="noStrike">
                <a:solidFill>
                  <a:schemeClr val="dk2"/>
                </a:solidFill>
                <a:latin typeface="Lora"/>
                <a:ea typeface="Lora"/>
                <a:cs typeface="Lora"/>
                <a:sym typeface="Lora"/>
              </a:defRPr>
            </a:lvl8pPr>
            <a:lvl9pPr lvl="8" marR="0" algn="ctr">
              <a:lnSpc>
                <a:spcPct val="100000"/>
              </a:lnSpc>
              <a:spcBef>
                <a:spcPts val="0"/>
              </a:spcBef>
              <a:spcAft>
                <a:spcPts val="0"/>
              </a:spcAft>
              <a:buClr>
                <a:schemeClr val="dk2"/>
              </a:buClr>
              <a:buSzPts val="2100"/>
              <a:buFont typeface="Lora"/>
              <a:buNone/>
              <a:defRPr b="0" i="0" sz="2100" u="none" cap="none" strike="noStrike">
                <a:solidFill>
                  <a:schemeClr val="dk2"/>
                </a:solidFill>
                <a:latin typeface="Lora"/>
                <a:ea typeface="Lora"/>
                <a:cs typeface="Lora"/>
                <a:sym typeface="Lora"/>
              </a:defRPr>
            </a:lvl9pPr>
          </a:lstStyle>
          <a:p/>
        </p:txBody>
      </p:sp>
      <p:sp>
        <p:nvSpPr>
          <p:cNvPr id="45" name="Google Shape;45;p20"/>
          <p:cNvSpPr txBox="1"/>
          <p:nvPr>
            <p:ph idx="2" type="body"/>
          </p:nvPr>
        </p:nvSpPr>
        <p:spPr>
          <a:xfrm>
            <a:off x="4939500" y="724075"/>
            <a:ext cx="3837000" cy="3695099"/>
          </a:xfrm>
          <a:prstGeom prst="rect">
            <a:avLst/>
          </a:prstGeom>
          <a:noFill/>
          <a:ln>
            <a:noFill/>
          </a:ln>
        </p:spPr>
        <p:txBody>
          <a:bodyPr anchorCtr="0" anchor="ctr"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200"/>
              <a:buNone/>
              <a:defRPr i="0" sz="1200" u="none" cap="none" strike="noStrike">
                <a:solidFill>
                  <a:schemeClr val="dk2"/>
                </a:solidFill>
              </a:defRPr>
            </a:lvl1pPr>
            <a:lvl2pPr indent="-228600" lvl="1" marL="914400" marR="0" algn="l">
              <a:lnSpc>
                <a:spcPct val="115000"/>
              </a:lnSpc>
              <a:spcBef>
                <a:spcPts val="1600"/>
              </a:spcBef>
              <a:spcAft>
                <a:spcPts val="0"/>
              </a:spcAft>
              <a:buClr>
                <a:schemeClr val="dk2"/>
              </a:buClr>
              <a:buSzPts val="1200"/>
              <a:buNone/>
              <a:defRPr i="0" sz="1200" u="none" cap="none" strike="noStrike">
                <a:solidFill>
                  <a:schemeClr val="dk2"/>
                </a:solidFill>
              </a:defRPr>
            </a:lvl2pPr>
            <a:lvl3pPr indent="-228600" lvl="2" marL="1371600" marR="0" algn="l">
              <a:lnSpc>
                <a:spcPct val="115000"/>
              </a:lnSpc>
              <a:spcBef>
                <a:spcPts val="1600"/>
              </a:spcBef>
              <a:spcAft>
                <a:spcPts val="0"/>
              </a:spcAft>
              <a:buClr>
                <a:schemeClr val="dk2"/>
              </a:buClr>
              <a:buSzPts val="1200"/>
              <a:buNone/>
              <a:defRPr i="0" sz="1200" u="none" cap="none" strike="noStrike">
                <a:solidFill>
                  <a:schemeClr val="dk2"/>
                </a:solidFill>
              </a:defRPr>
            </a:lvl3pPr>
            <a:lvl4pPr indent="-228600" lvl="3" marL="1828800" marR="0" algn="l">
              <a:lnSpc>
                <a:spcPct val="115000"/>
              </a:lnSpc>
              <a:spcBef>
                <a:spcPts val="1600"/>
              </a:spcBef>
              <a:spcAft>
                <a:spcPts val="0"/>
              </a:spcAft>
              <a:buClr>
                <a:schemeClr val="dk2"/>
              </a:buClr>
              <a:buSzPts val="1200"/>
              <a:buNone/>
              <a:defRPr i="0" sz="1200" u="none" cap="none" strike="noStrike">
                <a:solidFill>
                  <a:schemeClr val="dk2"/>
                </a:solidFill>
              </a:defRPr>
            </a:lvl4pPr>
            <a:lvl5pPr indent="-228600" lvl="4" marL="2286000" marR="0" algn="l">
              <a:lnSpc>
                <a:spcPct val="115000"/>
              </a:lnSpc>
              <a:spcBef>
                <a:spcPts val="1600"/>
              </a:spcBef>
              <a:spcAft>
                <a:spcPts val="0"/>
              </a:spcAft>
              <a:buClr>
                <a:schemeClr val="dk2"/>
              </a:buClr>
              <a:buSzPts val="1200"/>
              <a:buNone/>
              <a:defRPr i="0" sz="1200" u="none" cap="none" strike="noStrike">
                <a:solidFill>
                  <a:schemeClr val="dk2"/>
                </a:solidFill>
              </a:defRPr>
            </a:lvl5pPr>
            <a:lvl6pPr indent="-228600" lvl="5" marL="2743200" marR="0" algn="l">
              <a:lnSpc>
                <a:spcPct val="115000"/>
              </a:lnSpc>
              <a:spcBef>
                <a:spcPts val="1600"/>
              </a:spcBef>
              <a:spcAft>
                <a:spcPts val="0"/>
              </a:spcAft>
              <a:buClr>
                <a:schemeClr val="dk2"/>
              </a:buClr>
              <a:buSzPts val="1200"/>
              <a:buNone/>
              <a:defRPr i="0" sz="1200" u="none" cap="none" strike="noStrike">
                <a:solidFill>
                  <a:schemeClr val="dk2"/>
                </a:solidFill>
              </a:defRPr>
            </a:lvl6pPr>
            <a:lvl7pPr indent="-228600" lvl="6" marL="3200400" marR="0" algn="l">
              <a:lnSpc>
                <a:spcPct val="115000"/>
              </a:lnSpc>
              <a:spcBef>
                <a:spcPts val="1600"/>
              </a:spcBef>
              <a:spcAft>
                <a:spcPts val="0"/>
              </a:spcAft>
              <a:buClr>
                <a:schemeClr val="dk2"/>
              </a:buClr>
              <a:buSzPts val="1200"/>
              <a:buNone/>
              <a:defRPr i="0" sz="1200" u="none" cap="none" strike="noStrike">
                <a:solidFill>
                  <a:schemeClr val="dk2"/>
                </a:solidFill>
              </a:defRPr>
            </a:lvl7pPr>
            <a:lvl8pPr indent="-228600" lvl="7" marL="3657600" marR="0" algn="l">
              <a:lnSpc>
                <a:spcPct val="115000"/>
              </a:lnSpc>
              <a:spcBef>
                <a:spcPts val="1600"/>
              </a:spcBef>
              <a:spcAft>
                <a:spcPts val="0"/>
              </a:spcAft>
              <a:buClr>
                <a:schemeClr val="dk2"/>
              </a:buClr>
              <a:buSzPts val="1200"/>
              <a:buNone/>
              <a:defRPr i="0" sz="1200" u="none" cap="none" strike="noStrike">
                <a:solidFill>
                  <a:schemeClr val="dk2"/>
                </a:solidFill>
              </a:defRPr>
            </a:lvl8pPr>
            <a:lvl9pPr indent="-228600" lvl="8" marL="4114800" marR="0" algn="l">
              <a:lnSpc>
                <a:spcPct val="115000"/>
              </a:lnSpc>
              <a:spcBef>
                <a:spcPts val="1600"/>
              </a:spcBef>
              <a:spcAft>
                <a:spcPts val="1600"/>
              </a:spcAft>
              <a:buClr>
                <a:schemeClr val="dk2"/>
              </a:buClr>
              <a:buSzPts val="1200"/>
              <a:buNone/>
              <a:defRPr i="0" sz="1200" u="none" cap="none" strike="noStrike">
                <a:solidFill>
                  <a:schemeClr val="dk2"/>
                </a:solidFill>
              </a:defRPr>
            </a:lvl9pPr>
          </a:lstStyle>
          <a:p/>
        </p:txBody>
      </p:sp>
      <p:sp>
        <p:nvSpPr>
          <p:cNvPr id="46" name="Google Shape;46;p20"/>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47" name="Google Shape;47;p20"/>
          <p:cNvSpPr txBox="1"/>
          <p:nvPr>
            <p:ph idx="3" type="sldNum"/>
          </p:nvPr>
        </p:nvSpPr>
        <p:spPr>
          <a:xfrm>
            <a:off x="168013" y="4703625"/>
            <a:ext cx="3116398"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1pPr>
            <a:lvl2pPr indent="0" lvl="1"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2pPr>
            <a:lvl3pPr indent="0" lvl="2"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3pPr>
            <a:lvl4pPr indent="0" lvl="3"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4pPr>
            <a:lvl5pPr indent="0" lvl="4"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5pPr>
            <a:lvl6pPr indent="0" lvl="5"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6pPr>
            <a:lvl7pPr indent="0" lvl="6"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7pPr>
            <a:lvl8pPr indent="0" lvl="7"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8pPr>
            <a:lvl9pPr indent="0" lvl="8"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9pPr>
          </a:lstStyle>
          <a:p>
            <a:pPr indent="0" lvl="0" marL="0" rtl="0" algn="l">
              <a:spcBef>
                <a:spcPts val="0"/>
              </a:spcBef>
              <a:spcAft>
                <a:spcPts val="0"/>
              </a:spcAft>
              <a:buNone/>
            </a:pPr>
            <a:r>
              <a:rPr lang="en-US"/>
              <a:t>Exploring the Profession of Faith, October</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cred image slide">
  <p:cSld name="Sacred image slide">
    <p:spTree>
      <p:nvGrpSpPr>
        <p:cNvPr id="48" name="Shape 48"/>
        <p:cNvGrpSpPr/>
        <p:nvPr/>
      </p:nvGrpSpPr>
      <p:grpSpPr>
        <a:xfrm>
          <a:off x="0" y="0"/>
          <a:ext cx="0" cy="0"/>
          <a:chOff x="0" y="0"/>
          <a:chExt cx="0" cy="0"/>
        </a:xfrm>
      </p:grpSpPr>
      <p:sp>
        <p:nvSpPr>
          <p:cNvPr id="49" name="Google Shape;49;p21"/>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1" sz="1100">
              <a:solidFill>
                <a:srgbClr val="FAF5EA"/>
              </a:solidFill>
              <a:latin typeface="Rokkitt"/>
              <a:ea typeface="Rokkitt"/>
              <a:cs typeface="Rokkitt"/>
              <a:sym typeface="Rokkitt"/>
            </a:endParaRPr>
          </a:p>
        </p:txBody>
      </p:sp>
      <p:pic>
        <p:nvPicPr>
          <p:cNvPr descr="Creation of Adam by Michelangelo.jpg" id="50" name="Google Shape;50;p21"/>
          <p:cNvPicPr preferRelativeResize="0"/>
          <p:nvPr/>
        </p:nvPicPr>
        <p:blipFill rotWithShape="1">
          <a:blip r:embed="rId2">
            <a:alphaModFix/>
          </a:blip>
          <a:srcRect b="0" l="0" r="0" t="3166"/>
          <a:stretch/>
        </p:blipFill>
        <p:spPr>
          <a:xfrm>
            <a:off x="905624" y="512974"/>
            <a:ext cx="7332751" cy="3222100"/>
          </a:xfrm>
          <a:prstGeom prst="rect">
            <a:avLst/>
          </a:prstGeom>
          <a:noFill/>
          <a:ln cap="flat" cmpd="sng" w="19050">
            <a:solidFill>
              <a:srgbClr val="FAF5EA"/>
            </a:solidFill>
            <a:prstDash val="solid"/>
            <a:round/>
            <a:headEnd len="sm" w="sm" type="none"/>
            <a:tailEnd len="sm" w="sm" type="none"/>
          </a:ln>
        </p:spPr>
      </p:pic>
      <p:sp>
        <p:nvSpPr>
          <p:cNvPr id="51" name="Google Shape;51;p21"/>
          <p:cNvSpPr txBox="1"/>
          <p:nvPr>
            <p:ph idx="2" type="sldNum"/>
          </p:nvPr>
        </p:nvSpPr>
        <p:spPr>
          <a:xfrm>
            <a:off x="707362" y="4703625"/>
            <a:ext cx="3116398"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1pPr>
            <a:lvl2pPr indent="0" lvl="1"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2pPr>
            <a:lvl3pPr indent="0" lvl="2"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3pPr>
            <a:lvl4pPr indent="0" lvl="3"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4pPr>
            <a:lvl5pPr indent="0" lvl="4"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5pPr>
            <a:lvl6pPr indent="0" lvl="5"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6pPr>
            <a:lvl7pPr indent="0" lvl="6"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7pPr>
            <a:lvl8pPr indent="0" lvl="7"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8pPr>
            <a:lvl9pPr indent="0" lvl="8" marL="0" marR="0" algn="l">
              <a:lnSpc>
                <a:spcPct val="100000"/>
              </a:lnSpc>
              <a:spcBef>
                <a:spcPts val="0"/>
              </a:spcBef>
              <a:spcAft>
                <a:spcPts val="0"/>
              </a:spcAft>
              <a:buClr>
                <a:srgbClr val="FAF5EA"/>
              </a:buClr>
              <a:buSzPts val="350"/>
              <a:buFont typeface="Quicksand"/>
              <a:buNone/>
              <a:defRPr i="0" u="none" cap="none" strike="noStrike">
                <a:solidFill>
                  <a:srgbClr val="FAF5EA"/>
                </a:solidFill>
              </a:defRPr>
            </a:lvl9pPr>
          </a:lstStyle>
          <a:p>
            <a:pPr indent="0" lvl="0" marL="0" rtl="0" algn="l">
              <a:spcBef>
                <a:spcPts val="0"/>
              </a:spcBef>
              <a:spcAft>
                <a:spcPts val="0"/>
              </a:spcAft>
              <a:buNone/>
            </a:pPr>
            <a:r>
              <a:rPr lang="en-US"/>
              <a:t>Exploring the Profession of Faith, October</a:t>
            </a:r>
            <a:endParaRPr/>
          </a:p>
        </p:txBody>
      </p:sp>
      <p:sp>
        <p:nvSpPr>
          <p:cNvPr id="52" name="Google Shape;52;p21"/>
          <p:cNvSpPr txBox="1"/>
          <p:nvPr>
            <p:ph idx="1" type="body"/>
          </p:nvPr>
        </p:nvSpPr>
        <p:spPr>
          <a:xfrm>
            <a:off x="905625" y="3814525"/>
            <a:ext cx="7332899" cy="543899"/>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800"/>
              <a:buNone/>
              <a:defRPr i="0" sz="1800" u="none" cap="none" strike="noStrike">
                <a:solidFill>
                  <a:schemeClr val="dk2"/>
                </a:solidFill>
              </a:defRPr>
            </a:lvl1pPr>
            <a:lvl2pPr indent="-228600" lvl="1" marL="914400" marR="0" algn="l">
              <a:lnSpc>
                <a:spcPct val="115000"/>
              </a:lnSpc>
              <a:spcBef>
                <a:spcPts val="1600"/>
              </a:spcBef>
              <a:spcAft>
                <a:spcPts val="0"/>
              </a:spcAft>
              <a:buClr>
                <a:schemeClr val="dk2"/>
              </a:buClr>
              <a:buSzPts val="1400"/>
              <a:buNone/>
              <a:defRPr i="0" sz="1400" u="none" cap="none" strike="noStrike">
                <a:solidFill>
                  <a:schemeClr val="dk2"/>
                </a:solidFill>
              </a:defRPr>
            </a:lvl2pPr>
            <a:lvl3pPr indent="-228600" lvl="2" marL="1371600" marR="0" algn="l">
              <a:lnSpc>
                <a:spcPct val="115000"/>
              </a:lnSpc>
              <a:spcBef>
                <a:spcPts val="1600"/>
              </a:spcBef>
              <a:spcAft>
                <a:spcPts val="0"/>
              </a:spcAft>
              <a:buClr>
                <a:schemeClr val="dk2"/>
              </a:buClr>
              <a:buSzPts val="1400"/>
              <a:buFont typeface="Lora"/>
              <a:buNone/>
              <a:defRPr b="0" i="0" sz="1400" u="none" cap="none" strike="noStrike">
                <a:solidFill>
                  <a:schemeClr val="dk2"/>
                </a:solidFill>
                <a:latin typeface="Lora"/>
                <a:ea typeface="Lora"/>
                <a:cs typeface="Lora"/>
                <a:sym typeface="Lora"/>
              </a:defRPr>
            </a:lvl3pPr>
            <a:lvl4pPr indent="-228600" lvl="3" marL="1828800" marR="0" algn="l">
              <a:lnSpc>
                <a:spcPct val="115000"/>
              </a:lnSpc>
              <a:spcBef>
                <a:spcPts val="1600"/>
              </a:spcBef>
              <a:spcAft>
                <a:spcPts val="0"/>
              </a:spcAft>
              <a:buClr>
                <a:schemeClr val="dk2"/>
              </a:buClr>
              <a:buSzPts val="1400"/>
              <a:buFont typeface="Lora"/>
              <a:buNone/>
              <a:defRPr b="0" i="0" sz="1400" u="none" cap="none" strike="noStrike">
                <a:solidFill>
                  <a:schemeClr val="dk2"/>
                </a:solidFill>
                <a:latin typeface="Lora"/>
                <a:ea typeface="Lora"/>
                <a:cs typeface="Lora"/>
                <a:sym typeface="Lora"/>
              </a:defRPr>
            </a:lvl4pPr>
            <a:lvl5pPr indent="-228600" lvl="4" marL="2286000" marR="0" algn="l">
              <a:lnSpc>
                <a:spcPct val="115000"/>
              </a:lnSpc>
              <a:spcBef>
                <a:spcPts val="1600"/>
              </a:spcBef>
              <a:spcAft>
                <a:spcPts val="0"/>
              </a:spcAft>
              <a:buClr>
                <a:schemeClr val="dk2"/>
              </a:buClr>
              <a:buSzPts val="1400"/>
              <a:buFont typeface="Lora"/>
              <a:buNone/>
              <a:defRPr b="0" i="0" sz="1400" u="none" cap="none" strike="noStrike">
                <a:solidFill>
                  <a:schemeClr val="dk2"/>
                </a:solidFill>
                <a:latin typeface="Lora"/>
                <a:ea typeface="Lora"/>
                <a:cs typeface="Lora"/>
                <a:sym typeface="Lora"/>
              </a:defRPr>
            </a:lvl5pPr>
            <a:lvl6pPr indent="-228600" lvl="5" marL="2743200" marR="0" algn="l">
              <a:lnSpc>
                <a:spcPct val="115000"/>
              </a:lnSpc>
              <a:spcBef>
                <a:spcPts val="1600"/>
              </a:spcBef>
              <a:spcAft>
                <a:spcPts val="0"/>
              </a:spcAft>
              <a:buClr>
                <a:schemeClr val="dk2"/>
              </a:buClr>
              <a:buSzPts val="1400"/>
              <a:buFont typeface="Lora"/>
              <a:buNone/>
              <a:defRPr b="0" i="0" sz="1400" u="none" cap="none" strike="noStrike">
                <a:solidFill>
                  <a:schemeClr val="dk2"/>
                </a:solidFill>
                <a:latin typeface="Lora"/>
                <a:ea typeface="Lora"/>
                <a:cs typeface="Lora"/>
                <a:sym typeface="Lora"/>
              </a:defRPr>
            </a:lvl6pPr>
            <a:lvl7pPr indent="-228600" lvl="6" marL="3200400" marR="0" algn="l">
              <a:lnSpc>
                <a:spcPct val="115000"/>
              </a:lnSpc>
              <a:spcBef>
                <a:spcPts val="1600"/>
              </a:spcBef>
              <a:spcAft>
                <a:spcPts val="0"/>
              </a:spcAft>
              <a:buClr>
                <a:schemeClr val="dk2"/>
              </a:buClr>
              <a:buSzPts val="1400"/>
              <a:buFont typeface="Lora"/>
              <a:buNone/>
              <a:defRPr b="0" i="0" sz="1400" u="none" cap="none" strike="noStrike">
                <a:solidFill>
                  <a:schemeClr val="dk2"/>
                </a:solidFill>
                <a:latin typeface="Lora"/>
                <a:ea typeface="Lora"/>
                <a:cs typeface="Lora"/>
                <a:sym typeface="Lora"/>
              </a:defRPr>
            </a:lvl7pPr>
            <a:lvl8pPr indent="-228600" lvl="7" marL="3657600" marR="0" algn="l">
              <a:lnSpc>
                <a:spcPct val="115000"/>
              </a:lnSpc>
              <a:spcBef>
                <a:spcPts val="1600"/>
              </a:spcBef>
              <a:spcAft>
                <a:spcPts val="0"/>
              </a:spcAft>
              <a:buClr>
                <a:schemeClr val="dk2"/>
              </a:buClr>
              <a:buSzPts val="1400"/>
              <a:buFont typeface="Lora"/>
              <a:buNone/>
              <a:defRPr b="0" i="0" sz="1400" u="none" cap="none" strike="noStrike">
                <a:solidFill>
                  <a:schemeClr val="dk2"/>
                </a:solidFill>
                <a:latin typeface="Lora"/>
                <a:ea typeface="Lora"/>
                <a:cs typeface="Lora"/>
                <a:sym typeface="Lora"/>
              </a:defRPr>
            </a:lvl8pPr>
            <a:lvl9pPr indent="-228600" lvl="8" marL="4114800" marR="0" algn="l">
              <a:lnSpc>
                <a:spcPct val="115000"/>
              </a:lnSpc>
              <a:spcBef>
                <a:spcPts val="1600"/>
              </a:spcBef>
              <a:spcAft>
                <a:spcPts val="1600"/>
              </a:spcAft>
              <a:buClr>
                <a:schemeClr val="dk2"/>
              </a:buClr>
              <a:buSzPts val="1400"/>
              <a:buFont typeface="Lora"/>
              <a:buNone/>
              <a:defRPr b="0" i="0" sz="1400" u="none" cap="none" strike="noStrike">
                <a:solidFill>
                  <a:schemeClr val="dk2"/>
                </a:solidFill>
                <a:latin typeface="Lora"/>
                <a:ea typeface="Lora"/>
                <a:cs typeface="Lora"/>
                <a:sym typeface="Lor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599" cy="572699"/>
          </a:xfrm>
          <a:prstGeom prst="rect">
            <a:avLst/>
          </a:prstGeom>
          <a:noFill/>
          <a:ln>
            <a:noFill/>
          </a:ln>
        </p:spPr>
        <p:txBody>
          <a:bodyPr anchorCtr="0" anchor="t" bIns="91425" lIns="91425" spcFirstLastPara="1" rIns="91425" wrap="square" tIns="91425">
            <a:noAutofit/>
          </a:bodyPr>
          <a:lstStyle>
            <a:lvl1pPr lvl="0" marR="0" rtl="0" algn="ctr">
              <a:lnSpc>
                <a:spcPct val="100000"/>
              </a:lnSpc>
              <a:spcBef>
                <a:spcPts val="0"/>
              </a:spcBef>
              <a:spcAft>
                <a:spcPts val="0"/>
              </a:spcAft>
              <a:buClr>
                <a:srgbClr val="4B2F5E"/>
              </a:buClr>
              <a:buSzPts val="3200"/>
              <a:buFont typeface="Times New Roman"/>
              <a:buNone/>
              <a:defRPr b="0" i="0" sz="3200" u="none" cap="none" strike="noStrike">
                <a:solidFill>
                  <a:srgbClr val="4B2F5E"/>
                </a:solidFill>
                <a:latin typeface="Times New Roman"/>
                <a:ea typeface="Times New Roman"/>
                <a:cs typeface="Times New Roman"/>
                <a:sym typeface="Times New Roman"/>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7" name="Google Shape;7;p12"/>
          <p:cNvSpPr txBox="1"/>
          <p:nvPr>
            <p:ph idx="1" type="body"/>
          </p:nvPr>
        </p:nvSpPr>
        <p:spPr>
          <a:xfrm>
            <a:off x="311700" y="1152475"/>
            <a:ext cx="8520599" cy="3187199"/>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Times New Roman"/>
              <a:buChar char="●"/>
              <a:defRPr b="0" i="0" sz="1800" u="none" cap="none" strike="noStrike">
                <a:solidFill>
                  <a:schemeClr val="dk2"/>
                </a:solidFill>
                <a:latin typeface="Times New Roman"/>
                <a:ea typeface="Times New Roman"/>
                <a:cs typeface="Times New Roman"/>
                <a:sym typeface="Times New Roman"/>
              </a:defRPr>
            </a:lvl1pPr>
            <a:lvl2pPr indent="-317500" lvl="1" marL="914400" marR="0" rtl="0" algn="l">
              <a:lnSpc>
                <a:spcPct val="115000"/>
              </a:lnSpc>
              <a:spcBef>
                <a:spcPts val="1600"/>
              </a:spcBef>
              <a:spcAft>
                <a:spcPts val="0"/>
              </a:spcAft>
              <a:buClr>
                <a:schemeClr val="dk2"/>
              </a:buClr>
              <a:buSzPts val="1400"/>
              <a:buFont typeface="Times New Roman"/>
              <a:buChar char="○"/>
              <a:defRPr b="0" i="0" sz="1400" u="none" cap="none" strike="noStrike">
                <a:solidFill>
                  <a:schemeClr val="dk2"/>
                </a:solidFill>
                <a:latin typeface="Times New Roman"/>
                <a:ea typeface="Times New Roman"/>
                <a:cs typeface="Times New Roman"/>
                <a:sym typeface="Times New Roman"/>
              </a:defRPr>
            </a:lvl2pPr>
            <a:lvl3pPr indent="-317500" lvl="2" marL="1371600" marR="0" rtl="0" algn="l">
              <a:lnSpc>
                <a:spcPct val="115000"/>
              </a:lnSpc>
              <a:spcBef>
                <a:spcPts val="1600"/>
              </a:spcBef>
              <a:spcAft>
                <a:spcPts val="0"/>
              </a:spcAft>
              <a:buClr>
                <a:schemeClr val="dk2"/>
              </a:buClr>
              <a:buSzPts val="1400"/>
              <a:buFont typeface="Times New Roman"/>
              <a:buChar char="■"/>
              <a:defRPr b="0" i="0" sz="1400" u="none" cap="none" strike="noStrike">
                <a:solidFill>
                  <a:schemeClr val="dk2"/>
                </a:solidFill>
                <a:latin typeface="Times New Roman"/>
                <a:ea typeface="Times New Roman"/>
                <a:cs typeface="Times New Roman"/>
                <a:sym typeface="Times New Roman"/>
              </a:defRPr>
            </a:lvl3pPr>
            <a:lvl4pPr indent="-317500" lvl="3" marL="1828800" marR="0" rtl="0" algn="l">
              <a:lnSpc>
                <a:spcPct val="115000"/>
              </a:lnSpc>
              <a:spcBef>
                <a:spcPts val="1600"/>
              </a:spcBef>
              <a:spcAft>
                <a:spcPts val="0"/>
              </a:spcAft>
              <a:buClr>
                <a:schemeClr val="dk2"/>
              </a:buClr>
              <a:buSzPts val="1400"/>
              <a:buFont typeface="Times New Roman"/>
              <a:buChar char="●"/>
              <a:defRPr b="0" i="0" sz="1400" u="none" cap="none" strike="noStrike">
                <a:solidFill>
                  <a:schemeClr val="dk2"/>
                </a:solidFill>
                <a:latin typeface="Times New Roman"/>
                <a:ea typeface="Times New Roman"/>
                <a:cs typeface="Times New Roman"/>
                <a:sym typeface="Times New Roman"/>
              </a:defRPr>
            </a:lvl4pPr>
            <a:lvl5pPr indent="-317500" lvl="4" marL="2286000" marR="0" rtl="0" algn="l">
              <a:lnSpc>
                <a:spcPct val="115000"/>
              </a:lnSpc>
              <a:spcBef>
                <a:spcPts val="1600"/>
              </a:spcBef>
              <a:spcAft>
                <a:spcPts val="0"/>
              </a:spcAft>
              <a:buClr>
                <a:schemeClr val="dk2"/>
              </a:buClr>
              <a:buSzPts val="1400"/>
              <a:buFont typeface="Times New Roman"/>
              <a:buChar char="○"/>
              <a:defRPr b="0" i="0" sz="1400" u="none" cap="none" strike="noStrike">
                <a:solidFill>
                  <a:schemeClr val="dk2"/>
                </a:solidFill>
                <a:latin typeface="Times New Roman"/>
                <a:ea typeface="Times New Roman"/>
                <a:cs typeface="Times New Roman"/>
                <a:sym typeface="Times New Roman"/>
              </a:defRPr>
            </a:lvl5pPr>
            <a:lvl6pPr indent="-317500" lvl="5" marL="2743200" marR="0" rtl="0" algn="l">
              <a:lnSpc>
                <a:spcPct val="115000"/>
              </a:lnSpc>
              <a:spcBef>
                <a:spcPts val="1600"/>
              </a:spcBef>
              <a:spcAft>
                <a:spcPts val="0"/>
              </a:spcAft>
              <a:buClr>
                <a:schemeClr val="dk2"/>
              </a:buClr>
              <a:buSzPts val="1400"/>
              <a:buFont typeface="Times New Roman"/>
              <a:buChar char="■"/>
              <a:defRPr b="0" i="0" sz="1400" u="none" cap="none" strike="noStrike">
                <a:solidFill>
                  <a:schemeClr val="dk2"/>
                </a:solidFill>
                <a:latin typeface="Times New Roman"/>
                <a:ea typeface="Times New Roman"/>
                <a:cs typeface="Times New Roman"/>
                <a:sym typeface="Times New Roman"/>
              </a:defRPr>
            </a:lvl6pPr>
            <a:lvl7pPr indent="-317500" lvl="6" marL="3200400" marR="0" rtl="0" algn="l">
              <a:lnSpc>
                <a:spcPct val="115000"/>
              </a:lnSpc>
              <a:spcBef>
                <a:spcPts val="1600"/>
              </a:spcBef>
              <a:spcAft>
                <a:spcPts val="0"/>
              </a:spcAft>
              <a:buClr>
                <a:schemeClr val="dk2"/>
              </a:buClr>
              <a:buSzPts val="1400"/>
              <a:buFont typeface="Times New Roman"/>
              <a:buChar char="●"/>
              <a:defRPr b="0" i="0" sz="1400" u="none" cap="none" strike="noStrike">
                <a:solidFill>
                  <a:schemeClr val="dk2"/>
                </a:solidFill>
                <a:latin typeface="Times New Roman"/>
                <a:ea typeface="Times New Roman"/>
                <a:cs typeface="Times New Roman"/>
                <a:sym typeface="Times New Roman"/>
              </a:defRPr>
            </a:lvl7pPr>
            <a:lvl8pPr indent="-317500" lvl="7" marL="3657600" marR="0" rtl="0" algn="l">
              <a:lnSpc>
                <a:spcPct val="115000"/>
              </a:lnSpc>
              <a:spcBef>
                <a:spcPts val="1600"/>
              </a:spcBef>
              <a:spcAft>
                <a:spcPts val="0"/>
              </a:spcAft>
              <a:buClr>
                <a:schemeClr val="dk2"/>
              </a:buClr>
              <a:buSzPts val="1400"/>
              <a:buFont typeface="Times New Roman"/>
              <a:buChar char="○"/>
              <a:defRPr b="0" i="0" sz="1400" u="none" cap="none" strike="noStrike">
                <a:solidFill>
                  <a:schemeClr val="dk2"/>
                </a:solidFill>
                <a:latin typeface="Times New Roman"/>
                <a:ea typeface="Times New Roman"/>
                <a:cs typeface="Times New Roman"/>
                <a:sym typeface="Times New Roman"/>
              </a:defRPr>
            </a:lvl8pPr>
            <a:lvl9pPr indent="-317500" lvl="8" marL="4114800" marR="0" rtl="0" algn="l">
              <a:lnSpc>
                <a:spcPct val="115000"/>
              </a:lnSpc>
              <a:spcBef>
                <a:spcPts val="1600"/>
              </a:spcBef>
              <a:spcAft>
                <a:spcPts val="1600"/>
              </a:spcAft>
              <a:buClr>
                <a:schemeClr val="dk2"/>
              </a:buClr>
              <a:buSzPts val="1400"/>
              <a:buFont typeface="Times New Roman"/>
              <a:buChar char="■"/>
              <a:defRPr b="0" i="0" sz="1400" u="none" cap="none" strike="noStrike">
                <a:solidFill>
                  <a:schemeClr val="dk2"/>
                </a:solidFill>
                <a:latin typeface="Times New Roman"/>
                <a:ea typeface="Times New Roman"/>
                <a:cs typeface="Times New Roman"/>
                <a:sym typeface="Times New Roman"/>
              </a:defRPr>
            </a:lvl9pPr>
          </a:lstStyle>
          <a:p/>
        </p:txBody>
      </p:sp>
      <p:sp>
        <p:nvSpPr>
          <p:cNvPr id="8" name="Google Shape;8;p12"/>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1pPr>
            <a:lvl2pPr indent="0" lvl="1"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2pPr>
            <a:lvl3pPr indent="0" lvl="2"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3pPr>
            <a:lvl4pPr indent="0" lvl="3"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4pPr>
            <a:lvl5pPr indent="0" lvl="4"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5pPr>
            <a:lvl6pPr indent="0" lvl="5"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6pPr>
            <a:lvl7pPr indent="0" lvl="6"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7pPr>
            <a:lvl8pPr indent="0" lvl="7"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8pPr>
            <a:lvl9pPr indent="0" lvl="8" marL="0" marR="0" rtl="0" algn="r">
              <a:lnSpc>
                <a:spcPct val="100000"/>
              </a:lnSpc>
              <a:spcBef>
                <a:spcPts val="0"/>
              </a:spcBef>
              <a:spcAft>
                <a:spcPts val="0"/>
              </a:spcAft>
              <a:buClr>
                <a:srgbClr val="FAF5EA"/>
              </a:buClr>
              <a:buSzPts val="275"/>
              <a:buFont typeface="Rokkitt"/>
              <a:buNone/>
              <a:defRPr b="1" i="0" sz="1100" u="none" cap="none" strike="noStrike">
                <a:solidFill>
                  <a:srgbClr val="FAF5EA"/>
                </a:solidFill>
                <a:latin typeface="Rokkitt"/>
                <a:ea typeface="Rokkitt"/>
                <a:cs typeface="Rokkitt"/>
                <a:sym typeface="Rokkitt"/>
              </a:defRPr>
            </a:lvl9pPr>
          </a:lstStyle>
          <a:p>
            <a:pPr indent="0" lvl="0" marL="0" rtl="0" algn="r">
              <a:spcBef>
                <a:spcPts val="0"/>
              </a:spcBef>
              <a:spcAft>
                <a:spcPts val="0"/>
              </a:spcAft>
              <a:buNone/>
            </a:pPr>
            <a:fld id="{00000000-1234-1234-1234-123412341234}" type="slidenum">
              <a:rPr lang="en-US"/>
              <a:t>‹#›</a:t>
            </a:fld>
            <a:endParaRPr b="0" sz="1400">
              <a:solidFill>
                <a:srgbClr val="000000"/>
              </a:solidFill>
              <a:latin typeface="Arial"/>
              <a:ea typeface="Arial"/>
              <a:cs typeface="Arial"/>
              <a:sym typeface="Arial"/>
            </a:endParaRPr>
          </a:p>
        </p:txBody>
      </p:sp>
      <p:sp>
        <p:nvSpPr>
          <p:cNvPr id="9" name="Google Shape;9;p12"/>
          <p:cNvSpPr txBox="1"/>
          <p:nvPr>
            <p:ph idx="2" type="sldNum"/>
          </p:nvPr>
        </p:nvSpPr>
        <p:spPr>
          <a:xfrm>
            <a:off x="707362" y="4703625"/>
            <a:ext cx="3116398"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AF5EA"/>
              </a:buClr>
              <a:buSzPts val="300"/>
              <a:buFont typeface="Quicksand"/>
              <a:buNone/>
              <a:defRPr b="1" i="0" sz="1200" u="none" cap="none" strike="noStrike">
                <a:solidFill>
                  <a:srgbClr val="FAF5EA"/>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Exploring the Profession of Faith, October</a:t>
            </a:r>
            <a:endParaRPr b="0"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vimeo.com/155893255" TargetMode="External"/><Relationship Id="rId4" Type="http://schemas.openxmlformats.org/officeDocument/2006/relationships/hyperlink" Target="https://www.youtube.com/watch?v=fpZRJr21WC4&amp;feature=youtu.b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
          <p:cNvSpPr txBox="1"/>
          <p:nvPr>
            <p:ph idx="1" type="subTitle"/>
          </p:nvPr>
        </p:nvSpPr>
        <p:spPr>
          <a:xfrm>
            <a:off x="3760750" y="3880325"/>
            <a:ext cx="5071500" cy="79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2"/>
              </a:buClr>
              <a:buSzPts val="700"/>
              <a:buFont typeface="Quicksand"/>
              <a:buNone/>
            </a:pPr>
            <a:r>
              <a:rPr i="0" lang="en-US" sz="2800" u="none" cap="none" strike="noStrike">
                <a:solidFill>
                  <a:schemeClr val="dk2"/>
                </a:solidFill>
              </a:rPr>
              <a:t>September Adult Meeting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8"/>
          <p:cNvSpPr txBox="1"/>
          <p:nvPr>
            <p:ph type="title"/>
          </p:nvPr>
        </p:nvSpPr>
        <p:spPr>
          <a:xfrm>
            <a:off x="490250" y="450150"/>
            <a:ext cx="7982100" cy="4090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lang="en-US"/>
              <a:t>You do NOT need to do every activity in the book.</a:t>
            </a:r>
            <a:endParaRPr/>
          </a:p>
        </p:txBody>
      </p:sp>
      <p:sp>
        <p:nvSpPr>
          <p:cNvPr id="126" name="Google Shape;126;p8"/>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000000"/>
              </a:buClr>
              <a:buSzPts val="350"/>
              <a:buFont typeface="Arial"/>
              <a:buNone/>
            </a:pPr>
            <a:fld id="{00000000-1234-1234-1234-123412341234}" type="slidenum">
              <a:rPr lang="en-US"/>
              <a:t>‹#›</a:t>
            </a:fld>
            <a:endParaRPr/>
          </a:p>
        </p:txBody>
      </p:sp>
      <p:sp>
        <p:nvSpPr>
          <p:cNvPr id="127" name="Google Shape;127;p8"/>
          <p:cNvSpPr txBox="1"/>
          <p:nvPr>
            <p:ph idx="2" type="sldNum"/>
          </p:nvPr>
        </p:nvSpPr>
        <p:spPr>
          <a:xfrm>
            <a:off x="707362" y="4703625"/>
            <a:ext cx="31164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FAF5EA"/>
              </a:buClr>
              <a:buSzPts val="350"/>
              <a:buFont typeface="Quicksand"/>
              <a:buNone/>
            </a:pPr>
            <a:r>
              <a:rPr lang="en-US"/>
              <a:t>Exploring the Profession of Faith, September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311700" y="5124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lang="en-US"/>
              <a:t>Story Book Project</a:t>
            </a:r>
            <a:endParaRPr/>
          </a:p>
        </p:txBody>
      </p:sp>
      <p:sp>
        <p:nvSpPr>
          <p:cNvPr id="133" name="Google Shape;133;p9"/>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000000"/>
              </a:buClr>
              <a:buSzPts val="350"/>
              <a:buFont typeface="Arial"/>
              <a:buNone/>
            </a:pPr>
            <a:fld id="{00000000-1234-1234-1234-123412341234}" type="slidenum">
              <a:rPr lang="en-US"/>
              <a:t>‹#›</a:t>
            </a:fld>
            <a:endParaRPr/>
          </a:p>
        </p:txBody>
      </p:sp>
      <p:sp>
        <p:nvSpPr>
          <p:cNvPr id="134" name="Google Shape;134;p9"/>
          <p:cNvSpPr txBox="1"/>
          <p:nvPr>
            <p:ph idx="2" type="sldNum"/>
          </p:nvPr>
        </p:nvSpPr>
        <p:spPr>
          <a:xfrm>
            <a:off x="707362" y="4703625"/>
            <a:ext cx="31164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FAF5EA"/>
              </a:buClr>
              <a:buSzPts val="350"/>
              <a:buFont typeface="Quicksand"/>
              <a:buNone/>
            </a:pPr>
            <a:r>
              <a:rPr lang="en-US"/>
              <a:t>Exploring the Profession of Faith, September</a:t>
            </a:r>
            <a:endParaRPr/>
          </a:p>
        </p:txBody>
      </p:sp>
      <p:sp>
        <p:nvSpPr>
          <p:cNvPr id="135" name="Google Shape;135;p9"/>
          <p:cNvSpPr txBox="1"/>
          <p:nvPr/>
        </p:nvSpPr>
        <p:spPr>
          <a:xfrm>
            <a:off x="980350" y="1436950"/>
            <a:ext cx="7372800" cy="251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600">
                <a:latin typeface="Times New Roman"/>
                <a:ea typeface="Times New Roman"/>
                <a:cs typeface="Times New Roman"/>
                <a:sym typeface="Times New Roman"/>
              </a:rPr>
              <a:t>September’s Activity:</a:t>
            </a:r>
            <a:endParaRPr sz="2600">
              <a:latin typeface="Times New Roman"/>
              <a:ea typeface="Times New Roman"/>
              <a:cs typeface="Times New Roman"/>
              <a:sym typeface="Times New Roman"/>
            </a:endParaRPr>
          </a:p>
          <a:p>
            <a:pPr indent="0" lvl="0" marL="0" rtl="0" algn="l">
              <a:spcBef>
                <a:spcPts val="0"/>
              </a:spcBef>
              <a:spcAft>
                <a:spcPts val="0"/>
              </a:spcAft>
              <a:buNone/>
            </a:pPr>
            <a:r>
              <a:rPr lang="en-US" sz="2600">
                <a:latin typeface="Times New Roman"/>
                <a:ea typeface="Times New Roman"/>
                <a:cs typeface="Times New Roman"/>
                <a:sym typeface="Times New Roman"/>
              </a:rPr>
              <a:t>Have each family member create their own page.</a:t>
            </a:r>
            <a:endParaRPr sz="2600">
              <a:latin typeface="Times New Roman"/>
              <a:ea typeface="Times New Roman"/>
              <a:cs typeface="Times New Roman"/>
              <a:sym typeface="Times New Roman"/>
            </a:endParaRPr>
          </a:p>
          <a:p>
            <a:pPr indent="0" lvl="0" marL="0" rtl="0" algn="l">
              <a:spcBef>
                <a:spcPts val="0"/>
              </a:spcBef>
              <a:spcAft>
                <a:spcPts val="0"/>
              </a:spcAft>
              <a:buNone/>
            </a:pPr>
            <a:r>
              <a:t/>
            </a:r>
            <a:endParaRPr sz="2600">
              <a:latin typeface="Times New Roman"/>
              <a:ea typeface="Times New Roman"/>
              <a:cs typeface="Times New Roman"/>
              <a:sym typeface="Times New Roman"/>
            </a:endParaRPr>
          </a:p>
          <a:p>
            <a:pPr indent="0" lvl="0" marL="0" rtl="0" algn="l">
              <a:spcBef>
                <a:spcPts val="0"/>
              </a:spcBef>
              <a:spcAft>
                <a:spcPts val="0"/>
              </a:spcAft>
              <a:buNone/>
            </a:pPr>
            <a:r>
              <a:rPr lang="en-US" sz="2600">
                <a:latin typeface="Times New Roman"/>
                <a:ea typeface="Times New Roman"/>
                <a:cs typeface="Times New Roman"/>
                <a:sym typeface="Times New Roman"/>
              </a:rPr>
              <a:t>Some ideas - 5 Love Languages for children, Four </a:t>
            </a:r>
            <a:r>
              <a:rPr lang="en-US" sz="2600">
                <a:latin typeface="Times New Roman"/>
                <a:ea typeface="Times New Roman"/>
                <a:cs typeface="Times New Roman"/>
                <a:sym typeface="Times New Roman"/>
              </a:rPr>
              <a:t>Temperaments</a:t>
            </a:r>
            <a:endParaRPr sz="26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0"/>
          <p:cNvSpPr txBox="1"/>
          <p:nvPr>
            <p:ph type="title"/>
          </p:nvPr>
        </p:nvSpPr>
        <p:spPr>
          <a:xfrm>
            <a:off x="490250" y="450150"/>
            <a:ext cx="7982100" cy="4090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200"/>
              <a:buFont typeface="Arial"/>
              <a:buNone/>
            </a:pPr>
            <a:r>
              <a:rPr lang="en-US"/>
              <a:t>At the end of the year we will all bring in our Story Books for a “show and tell” session.</a:t>
            </a:r>
            <a:endParaRPr/>
          </a:p>
          <a:p>
            <a:pPr indent="0" lvl="0" marL="0" rtl="0" algn="ctr">
              <a:lnSpc>
                <a:spcPct val="100000"/>
              </a:lnSpc>
              <a:spcBef>
                <a:spcPts val="0"/>
              </a:spcBef>
              <a:spcAft>
                <a:spcPts val="0"/>
              </a:spcAft>
              <a:buSzPts val="4800"/>
              <a:buNone/>
            </a:pPr>
            <a:r>
              <a:t/>
            </a:r>
            <a:endParaRPr/>
          </a:p>
        </p:txBody>
      </p:sp>
      <p:sp>
        <p:nvSpPr>
          <p:cNvPr id="141" name="Google Shape;141;p10"/>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000000"/>
              </a:buClr>
              <a:buSzPts val="350"/>
              <a:buFont typeface="Arial"/>
              <a:buNone/>
            </a:pPr>
            <a:fld id="{00000000-1234-1234-1234-123412341234}" type="slidenum">
              <a:rPr lang="en-US"/>
              <a:t>‹#›</a:t>
            </a:fld>
            <a:endParaRPr/>
          </a:p>
        </p:txBody>
      </p:sp>
      <p:sp>
        <p:nvSpPr>
          <p:cNvPr id="142" name="Google Shape;142;p10"/>
          <p:cNvSpPr txBox="1"/>
          <p:nvPr>
            <p:ph idx="2" type="sldNum"/>
          </p:nvPr>
        </p:nvSpPr>
        <p:spPr>
          <a:xfrm>
            <a:off x="707362" y="4703625"/>
            <a:ext cx="31164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FAF5EA"/>
              </a:buClr>
              <a:buSzPts val="350"/>
              <a:buFont typeface="Quicksand"/>
              <a:buNone/>
            </a:pPr>
            <a:r>
              <a:rPr lang="en-US"/>
              <a:t>Exploring the Profession of Faith, September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1"/>
          <p:cNvSpPr txBox="1"/>
          <p:nvPr>
            <p:ph type="title"/>
          </p:nvPr>
        </p:nvSpPr>
        <p:spPr>
          <a:xfrm>
            <a:off x="311700" y="355398"/>
            <a:ext cx="8520599" cy="14877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rgbClr val="4B2F5E"/>
              </a:buClr>
              <a:buSzPts val="800"/>
              <a:buFont typeface="Rokkitt"/>
              <a:buNone/>
            </a:pPr>
            <a:r>
              <a:rPr i="1" lang="en-US" sz="3200" u="none" cap="none" strike="noStrike">
                <a:solidFill>
                  <a:srgbClr val="4B2F5E"/>
                </a:solidFill>
              </a:rPr>
              <a:t>Familiaris Consortio</a:t>
            </a:r>
            <a:endParaRPr/>
          </a:p>
        </p:txBody>
      </p:sp>
      <p:sp>
        <p:nvSpPr>
          <p:cNvPr id="148" name="Google Shape;148;p11"/>
          <p:cNvSpPr txBox="1"/>
          <p:nvPr>
            <p:ph idx="1" type="body"/>
          </p:nvPr>
        </p:nvSpPr>
        <p:spPr>
          <a:xfrm>
            <a:off x="250389" y="1843099"/>
            <a:ext cx="8520599" cy="1700347"/>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chemeClr val="dk2"/>
              </a:buClr>
              <a:buSzPts val="700"/>
              <a:buFont typeface="Lora"/>
              <a:buNone/>
            </a:pPr>
            <a:r>
              <a:rPr i="0" lang="en-US" sz="2800" u="none" cap="none" strike="noStrike">
                <a:solidFill>
                  <a:schemeClr val="dk2"/>
                </a:solidFill>
              </a:rPr>
              <a:t>“The ministry of evangelization carried out by Christian parents is original and irreplaceable. It assumes the characteristics typical of family life itself, which should be interwoven with love, simplicity, practicality and daily witness.”</a:t>
            </a:r>
            <a:endParaRPr/>
          </a:p>
        </p:txBody>
      </p:sp>
      <p:sp>
        <p:nvSpPr>
          <p:cNvPr id="149" name="Google Shape;149;p11"/>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a:p>
        </p:txBody>
      </p:sp>
      <p:sp>
        <p:nvSpPr>
          <p:cNvPr id="150" name="Google Shape;150;p11"/>
          <p:cNvSpPr txBox="1"/>
          <p:nvPr>
            <p:ph idx="2" type="sldNum"/>
          </p:nvPr>
        </p:nvSpPr>
        <p:spPr>
          <a:xfrm>
            <a:off x="707362" y="4703625"/>
            <a:ext cx="3873395"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Exploring the Profession of Faith, September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98b7cdf973_0_23"/>
          <p:cNvSpPr txBox="1"/>
          <p:nvPr>
            <p:ph type="title"/>
          </p:nvPr>
        </p:nvSpPr>
        <p:spPr>
          <a:xfrm>
            <a:off x="311700" y="518050"/>
            <a:ext cx="8520600" cy="1256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US"/>
              <a:t>Questions?</a:t>
            </a:r>
            <a:endParaRPr/>
          </a:p>
        </p:txBody>
      </p:sp>
      <p:sp>
        <p:nvSpPr>
          <p:cNvPr id="156" name="Google Shape;156;g98b7cdf973_0_23"/>
          <p:cNvSpPr txBox="1"/>
          <p:nvPr>
            <p:ph idx="1" type="body"/>
          </p:nvPr>
        </p:nvSpPr>
        <p:spPr>
          <a:xfrm>
            <a:off x="311700" y="1856825"/>
            <a:ext cx="8520600" cy="2142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t/>
            </a:r>
            <a:endParaRPr/>
          </a:p>
        </p:txBody>
      </p:sp>
      <p:sp>
        <p:nvSpPr>
          <p:cNvPr id="157" name="Google Shape;157;g98b7cdf973_0_23"/>
          <p:cNvSpPr txBox="1"/>
          <p:nvPr>
            <p:ph idx="12" type="sldNum"/>
          </p:nvPr>
        </p:nvSpPr>
        <p:spPr>
          <a:xfrm>
            <a:off x="8472457" y="4663216"/>
            <a:ext cx="548700" cy="3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350"/>
              <a:buFont typeface="Arial"/>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158" name="Google Shape;158;g98b7cdf973_0_23"/>
          <p:cNvSpPr txBox="1"/>
          <p:nvPr>
            <p:ph idx="2" type="sldNum"/>
          </p:nvPr>
        </p:nvSpPr>
        <p:spPr>
          <a:xfrm>
            <a:off x="707362" y="4703625"/>
            <a:ext cx="3116400" cy="3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FAF5EA"/>
              </a:buClr>
              <a:buSzPts val="350"/>
              <a:buFont typeface="Quicksand"/>
              <a:buNone/>
            </a:pPr>
            <a:r>
              <a:rPr lang="en-US"/>
              <a:t>Exploring the Profession of Faith, October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98b7cdf973_0_16"/>
          <p:cNvSpPr txBox="1"/>
          <p:nvPr>
            <p:ph type="title"/>
          </p:nvPr>
        </p:nvSpPr>
        <p:spPr>
          <a:xfrm>
            <a:off x="311700" y="518050"/>
            <a:ext cx="8520600" cy="1256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US"/>
              <a:t>Closing Prayer</a:t>
            </a:r>
            <a:endParaRPr/>
          </a:p>
        </p:txBody>
      </p:sp>
      <p:sp>
        <p:nvSpPr>
          <p:cNvPr id="164" name="Google Shape;164;g98b7cdf973_0_16"/>
          <p:cNvSpPr txBox="1"/>
          <p:nvPr>
            <p:ph idx="1" type="body"/>
          </p:nvPr>
        </p:nvSpPr>
        <p:spPr>
          <a:xfrm>
            <a:off x="311700" y="1856825"/>
            <a:ext cx="8520600" cy="2142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US"/>
              <a:t>St. Francis’ prayer of peace</a:t>
            </a:r>
            <a:endParaRPr/>
          </a:p>
        </p:txBody>
      </p:sp>
      <p:sp>
        <p:nvSpPr>
          <p:cNvPr id="165" name="Google Shape;165;g98b7cdf973_0_16"/>
          <p:cNvSpPr txBox="1"/>
          <p:nvPr>
            <p:ph idx="12" type="sldNum"/>
          </p:nvPr>
        </p:nvSpPr>
        <p:spPr>
          <a:xfrm>
            <a:off x="8472457" y="4663216"/>
            <a:ext cx="548700" cy="3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350"/>
              <a:buFont typeface="Arial"/>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166" name="Google Shape;166;g98b7cdf973_0_16"/>
          <p:cNvSpPr txBox="1"/>
          <p:nvPr>
            <p:ph idx="2" type="sldNum"/>
          </p:nvPr>
        </p:nvSpPr>
        <p:spPr>
          <a:xfrm>
            <a:off x="707362" y="4703625"/>
            <a:ext cx="3116400" cy="3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FAF5EA"/>
              </a:buClr>
              <a:buSzPts val="350"/>
              <a:buFont typeface="Quicksand"/>
              <a:buNone/>
            </a:pPr>
            <a:r>
              <a:rPr lang="en-US"/>
              <a:t>Exploring the Profession of Faith, October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g98b7cdf973_0_34"/>
          <p:cNvSpPr txBox="1"/>
          <p:nvPr>
            <p:ph type="title"/>
          </p:nvPr>
        </p:nvSpPr>
        <p:spPr>
          <a:xfrm>
            <a:off x="500550" y="1592400"/>
            <a:ext cx="8520600" cy="1256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US"/>
              <a:t>Prayer for families</a:t>
            </a:r>
            <a:endParaRPr/>
          </a:p>
        </p:txBody>
      </p:sp>
      <p:sp>
        <p:nvSpPr>
          <p:cNvPr id="63" name="Google Shape;63;g98b7cdf973_0_34"/>
          <p:cNvSpPr txBox="1"/>
          <p:nvPr>
            <p:ph idx="1" type="body"/>
          </p:nvPr>
        </p:nvSpPr>
        <p:spPr>
          <a:xfrm>
            <a:off x="311700" y="1856825"/>
            <a:ext cx="8520600" cy="2142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t/>
            </a:r>
            <a:endParaRPr/>
          </a:p>
        </p:txBody>
      </p:sp>
      <p:sp>
        <p:nvSpPr>
          <p:cNvPr id="64" name="Google Shape;64;g98b7cdf973_0_34"/>
          <p:cNvSpPr txBox="1"/>
          <p:nvPr>
            <p:ph idx="12" type="sldNum"/>
          </p:nvPr>
        </p:nvSpPr>
        <p:spPr>
          <a:xfrm>
            <a:off x="8472457" y="4663216"/>
            <a:ext cx="548700" cy="3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350"/>
              <a:buFont typeface="Arial"/>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65" name="Google Shape;65;g98b7cdf973_0_34"/>
          <p:cNvSpPr txBox="1"/>
          <p:nvPr>
            <p:ph idx="2" type="sldNum"/>
          </p:nvPr>
        </p:nvSpPr>
        <p:spPr>
          <a:xfrm>
            <a:off x="707362" y="4703625"/>
            <a:ext cx="3116400" cy="3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FAF5EA"/>
              </a:buClr>
              <a:buSzPts val="350"/>
              <a:buFont typeface="Quicksand"/>
              <a:buNone/>
            </a:pPr>
            <a:r>
              <a:rPr lang="en-US"/>
              <a:t>Exploring the Profession of Faith, October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2"/>
          <p:cNvSpPr txBox="1"/>
          <p:nvPr>
            <p:ph type="title"/>
          </p:nvPr>
        </p:nvSpPr>
        <p:spPr>
          <a:xfrm>
            <a:off x="311700" y="518050"/>
            <a:ext cx="8520600" cy="12561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6000"/>
              <a:buNone/>
            </a:pPr>
            <a:r>
              <a:rPr lang="en-US"/>
              <a:t>Agenda</a:t>
            </a:r>
            <a:endParaRPr/>
          </a:p>
        </p:txBody>
      </p:sp>
      <p:sp>
        <p:nvSpPr>
          <p:cNvPr id="71" name="Google Shape;71;p2"/>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000000"/>
              </a:buClr>
              <a:buSzPts val="350"/>
              <a:buFont typeface="Arial"/>
              <a:buNone/>
            </a:pPr>
            <a:fld id="{00000000-1234-1234-1234-123412341234}" type="slidenum">
              <a:rPr lang="en-US"/>
              <a:t>‹#›</a:t>
            </a:fld>
            <a:endParaRPr/>
          </a:p>
        </p:txBody>
      </p:sp>
      <p:sp>
        <p:nvSpPr>
          <p:cNvPr id="72" name="Google Shape;72;p2"/>
          <p:cNvSpPr txBox="1"/>
          <p:nvPr>
            <p:ph idx="2" type="sldNum"/>
          </p:nvPr>
        </p:nvSpPr>
        <p:spPr>
          <a:xfrm>
            <a:off x="707362" y="4703625"/>
            <a:ext cx="31164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FAF5EA"/>
              </a:buClr>
              <a:buSzPts val="350"/>
              <a:buFont typeface="Quicksand"/>
              <a:buNone/>
            </a:pPr>
            <a:r>
              <a:rPr lang="en-US"/>
              <a:t>Exploring the Profession of Faith, September</a:t>
            </a:r>
            <a:endParaRPr/>
          </a:p>
        </p:txBody>
      </p:sp>
      <p:sp>
        <p:nvSpPr>
          <p:cNvPr id="73" name="Google Shape;73;p2"/>
          <p:cNvSpPr txBox="1"/>
          <p:nvPr>
            <p:ph idx="1" type="body"/>
          </p:nvPr>
        </p:nvSpPr>
        <p:spPr>
          <a:xfrm>
            <a:off x="311700" y="1856825"/>
            <a:ext cx="8520600" cy="2142900"/>
          </a:xfrm>
          <a:prstGeom prst="rect">
            <a:avLst/>
          </a:prstGeom>
          <a:noFill/>
          <a:ln>
            <a:noFill/>
          </a:ln>
        </p:spPr>
        <p:txBody>
          <a:bodyPr anchorCtr="0" anchor="t" bIns="91425" lIns="91425" spcFirstLastPara="1" rIns="91425" wrap="square" tIns="91425">
            <a:noAutofit/>
          </a:bodyPr>
          <a:lstStyle/>
          <a:p>
            <a:pPr indent="-342900" lvl="0" marL="457200" rtl="0" algn="ctr">
              <a:lnSpc>
                <a:spcPct val="115000"/>
              </a:lnSpc>
              <a:spcBef>
                <a:spcPts val="0"/>
              </a:spcBef>
              <a:spcAft>
                <a:spcPts val="0"/>
              </a:spcAft>
              <a:buSzPts val="1800"/>
              <a:buChar char="-"/>
            </a:pPr>
            <a:r>
              <a:rPr lang="en-US"/>
              <a:t>Introduce the purpose of family faith formation</a:t>
            </a:r>
            <a:endParaRPr/>
          </a:p>
          <a:p>
            <a:pPr indent="-342900" lvl="0" marL="457200" rtl="0" algn="ctr">
              <a:lnSpc>
                <a:spcPct val="115000"/>
              </a:lnSpc>
              <a:spcBef>
                <a:spcPts val="0"/>
              </a:spcBef>
              <a:spcAft>
                <a:spcPts val="0"/>
              </a:spcAft>
              <a:buSzPts val="1800"/>
              <a:buChar char="-"/>
            </a:pPr>
            <a:r>
              <a:rPr lang="en-US"/>
              <a:t>Encourage each other as our children’s first teachers</a:t>
            </a:r>
            <a:endParaRPr/>
          </a:p>
          <a:p>
            <a:pPr indent="-342900" lvl="0" marL="457200" rtl="0" algn="ctr">
              <a:lnSpc>
                <a:spcPct val="115000"/>
              </a:lnSpc>
              <a:spcBef>
                <a:spcPts val="0"/>
              </a:spcBef>
              <a:spcAft>
                <a:spcPts val="0"/>
              </a:spcAft>
              <a:buSzPts val="1800"/>
              <a:buChar char="-"/>
            </a:pPr>
            <a:r>
              <a:rPr lang="en-US"/>
              <a:t>Give an overview of the program</a:t>
            </a:r>
            <a:endParaRPr/>
          </a:p>
          <a:p>
            <a:pPr indent="-342900" lvl="0" marL="457200" rtl="0" algn="ctr">
              <a:lnSpc>
                <a:spcPct val="115000"/>
              </a:lnSpc>
              <a:spcBef>
                <a:spcPts val="0"/>
              </a:spcBef>
              <a:spcAft>
                <a:spcPts val="0"/>
              </a:spcAft>
              <a:buSzPts val="1800"/>
              <a:buChar char="-"/>
            </a:pPr>
            <a:r>
              <a:rPr lang="en-US"/>
              <a:t>Explain the September Activity</a:t>
            </a:r>
            <a:endParaRPr/>
          </a:p>
          <a:p>
            <a:pPr indent="0" lvl="0" marL="0" rtl="0" algn="ctr">
              <a:lnSpc>
                <a:spcPct val="115000"/>
              </a:lnSpc>
              <a:spcBef>
                <a:spcPts val="0"/>
              </a:spcBef>
              <a:spcAft>
                <a:spcPts val="0"/>
              </a:spcAft>
              <a:buSzPts val="1800"/>
              <a:buNone/>
            </a:pPr>
            <a:r>
              <a:t/>
            </a:r>
            <a:endParaRPr/>
          </a:p>
          <a:p>
            <a:pPr indent="0" lvl="0" marL="0" rtl="0" algn="ctr">
              <a:lnSpc>
                <a:spcPct val="115000"/>
              </a:lnSpc>
              <a:spcBef>
                <a:spcPts val="0"/>
              </a:spcBef>
              <a:spcAft>
                <a:spcPts val="0"/>
              </a:spcAft>
              <a:buSzPts val="1800"/>
              <a:buNone/>
            </a:pPr>
            <a:r>
              <a:t/>
            </a:r>
            <a:endParaRPr/>
          </a:p>
          <a:p>
            <a:pPr indent="0" lvl="0" marL="0" rtl="0" algn="ctr">
              <a:lnSpc>
                <a:spcPct val="115000"/>
              </a:lnSpc>
              <a:spcBef>
                <a:spcPts val="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3"/>
          <p:cNvSpPr txBox="1"/>
          <p:nvPr>
            <p:ph type="title"/>
          </p:nvPr>
        </p:nvSpPr>
        <p:spPr>
          <a:xfrm>
            <a:off x="311700" y="1427596"/>
            <a:ext cx="8520599" cy="644099"/>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rgbClr val="4B2F5E"/>
              </a:buClr>
              <a:buSzPts val="800"/>
              <a:buFont typeface="Rokkitt"/>
              <a:buNone/>
            </a:pPr>
            <a:r>
              <a:rPr i="0" lang="en-US" sz="3200" u="none" cap="none" strike="noStrike">
                <a:solidFill>
                  <a:srgbClr val="4B2F5E"/>
                </a:solidFill>
              </a:rPr>
              <a:t>Raise Your Hand if You Agree…</a:t>
            </a:r>
            <a:endParaRPr/>
          </a:p>
        </p:txBody>
      </p:sp>
      <p:sp>
        <p:nvSpPr>
          <p:cNvPr id="79" name="Google Shape;79;p3"/>
          <p:cNvSpPr txBox="1"/>
          <p:nvPr>
            <p:ph idx="1" type="body"/>
          </p:nvPr>
        </p:nvSpPr>
        <p:spPr>
          <a:xfrm>
            <a:off x="311700" y="2154321"/>
            <a:ext cx="8520599" cy="1300800"/>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chemeClr val="dk2"/>
              </a:buClr>
              <a:buSzPts val="700"/>
              <a:buFont typeface="Lora"/>
              <a:buNone/>
            </a:pPr>
            <a:r>
              <a:rPr i="0" lang="en-US" sz="2800" u="none" cap="none" strike="noStrike">
                <a:solidFill>
                  <a:schemeClr val="dk2"/>
                </a:solidFill>
              </a:rPr>
              <a:t>Teaching requires special skills you can only get in college classes.</a:t>
            </a:r>
            <a:endParaRPr/>
          </a:p>
        </p:txBody>
      </p:sp>
      <p:sp>
        <p:nvSpPr>
          <p:cNvPr id="80" name="Google Shape;80;p3"/>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a:p>
        </p:txBody>
      </p:sp>
      <p:sp>
        <p:nvSpPr>
          <p:cNvPr id="81" name="Google Shape;81;p3"/>
          <p:cNvSpPr txBox="1"/>
          <p:nvPr>
            <p:ph idx="2" type="sldNum"/>
          </p:nvPr>
        </p:nvSpPr>
        <p:spPr>
          <a:xfrm>
            <a:off x="707362" y="4703625"/>
            <a:ext cx="3899670"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Exploring the Profession of Faith, September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4"/>
          <p:cNvSpPr txBox="1"/>
          <p:nvPr>
            <p:ph type="title"/>
          </p:nvPr>
        </p:nvSpPr>
        <p:spPr>
          <a:xfrm>
            <a:off x="311700" y="1032773"/>
            <a:ext cx="8520599" cy="10389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rgbClr val="4B2F5E"/>
              </a:buClr>
              <a:buSzPts val="800"/>
              <a:buFont typeface="Rokkitt"/>
              <a:buNone/>
            </a:pPr>
            <a:r>
              <a:rPr i="0" lang="en-US" sz="3200" u="none" cap="none" strike="noStrike">
                <a:solidFill>
                  <a:srgbClr val="4B2F5E"/>
                </a:solidFill>
              </a:rPr>
              <a:t>Opening Questions</a:t>
            </a:r>
            <a:endParaRPr/>
          </a:p>
        </p:txBody>
      </p:sp>
      <p:sp>
        <p:nvSpPr>
          <p:cNvPr id="87" name="Google Shape;87;p4"/>
          <p:cNvSpPr txBox="1"/>
          <p:nvPr>
            <p:ph idx="1" type="body"/>
          </p:nvPr>
        </p:nvSpPr>
        <p:spPr>
          <a:xfrm>
            <a:off x="311700" y="2154321"/>
            <a:ext cx="8520599" cy="1300800"/>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rgbClr val="000000"/>
              </a:buClr>
              <a:buSzPts val="700"/>
              <a:buFont typeface="Arial"/>
              <a:buNone/>
            </a:pPr>
            <a:r>
              <a:rPr i="0" lang="en-US" sz="2800" u="none" cap="none" strike="noStrike">
                <a:solidFill>
                  <a:schemeClr val="dk2"/>
                </a:solidFill>
              </a:rPr>
              <a:t>Who is your child(ren)’s first teacher? </a:t>
            </a:r>
            <a:endParaRPr/>
          </a:p>
          <a:p>
            <a:pPr indent="0" lvl="0" marL="0" marR="0" rtl="0" algn="ctr">
              <a:lnSpc>
                <a:spcPct val="115000"/>
              </a:lnSpc>
              <a:spcBef>
                <a:spcPts val="1600"/>
              </a:spcBef>
              <a:spcAft>
                <a:spcPts val="0"/>
              </a:spcAft>
              <a:buClr>
                <a:srgbClr val="000000"/>
              </a:buClr>
              <a:buSzPts val="700"/>
              <a:buFont typeface="Arial"/>
              <a:buNone/>
            </a:pPr>
            <a:r>
              <a:rPr i="0" lang="en-US" sz="2800" u="none" cap="none" strike="noStrike">
                <a:solidFill>
                  <a:schemeClr val="dk2"/>
                </a:solidFill>
              </a:rPr>
              <a:t>Who is their most important teacher?</a:t>
            </a:r>
            <a:endParaRPr/>
          </a:p>
        </p:txBody>
      </p:sp>
      <p:sp>
        <p:nvSpPr>
          <p:cNvPr id="88" name="Google Shape;88;p4"/>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a:p>
        </p:txBody>
      </p:sp>
      <p:sp>
        <p:nvSpPr>
          <p:cNvPr id="89" name="Google Shape;89;p4"/>
          <p:cNvSpPr txBox="1"/>
          <p:nvPr>
            <p:ph idx="2" type="sldNum"/>
          </p:nvPr>
        </p:nvSpPr>
        <p:spPr>
          <a:xfrm>
            <a:off x="707362" y="4703625"/>
            <a:ext cx="4066085"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Exploring the Profession of Faith, September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98b7cdf973_0_1"/>
          <p:cNvSpPr txBox="1"/>
          <p:nvPr>
            <p:ph type="title"/>
          </p:nvPr>
        </p:nvSpPr>
        <p:spPr>
          <a:xfrm>
            <a:off x="311700" y="800075"/>
            <a:ext cx="8520600" cy="1256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US" sz="5500"/>
              <a:t>How do we form our children?</a:t>
            </a:r>
            <a:endParaRPr sz="5500"/>
          </a:p>
        </p:txBody>
      </p:sp>
      <p:sp>
        <p:nvSpPr>
          <p:cNvPr id="95" name="Google Shape;95;g98b7cdf973_0_1"/>
          <p:cNvSpPr txBox="1"/>
          <p:nvPr>
            <p:ph idx="1" type="body"/>
          </p:nvPr>
        </p:nvSpPr>
        <p:spPr>
          <a:xfrm>
            <a:off x="311700" y="2288250"/>
            <a:ext cx="8520600" cy="2142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US" u="sng">
                <a:solidFill>
                  <a:schemeClr val="hlink"/>
                </a:solidFill>
                <a:hlinkClick r:id="rId3"/>
              </a:rPr>
              <a:t>Make Dinner Matter</a:t>
            </a:r>
            <a:endParaRPr/>
          </a:p>
          <a:p>
            <a:pPr indent="0" lvl="0" marL="0" rtl="0" algn="ctr">
              <a:spcBef>
                <a:spcPts val="1600"/>
              </a:spcBef>
              <a:spcAft>
                <a:spcPts val="1600"/>
              </a:spcAft>
              <a:buNone/>
            </a:pPr>
            <a:r>
              <a:rPr lang="en-US" u="sng">
                <a:solidFill>
                  <a:schemeClr val="hlink"/>
                </a:solidFill>
                <a:hlinkClick r:id="rId4"/>
              </a:rPr>
              <a:t>Raising Saints</a:t>
            </a:r>
            <a:endParaRPr/>
          </a:p>
        </p:txBody>
      </p:sp>
      <p:sp>
        <p:nvSpPr>
          <p:cNvPr id="96" name="Google Shape;96;g98b7cdf973_0_1"/>
          <p:cNvSpPr txBox="1"/>
          <p:nvPr>
            <p:ph idx="12" type="sldNum"/>
          </p:nvPr>
        </p:nvSpPr>
        <p:spPr>
          <a:xfrm>
            <a:off x="8472457" y="4663216"/>
            <a:ext cx="548700" cy="3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350"/>
              <a:buFont typeface="Arial"/>
              <a:buNone/>
            </a:pPr>
            <a:fld id="{00000000-1234-1234-1234-123412341234}" type="slidenum">
              <a:rPr lang="en-US"/>
              <a:t>‹#›</a:t>
            </a:fld>
            <a:endParaRPr b="1" sz="1100">
              <a:solidFill>
                <a:srgbClr val="FAF5EA"/>
              </a:solidFill>
              <a:latin typeface="Rokkitt"/>
              <a:ea typeface="Rokkitt"/>
              <a:cs typeface="Rokkitt"/>
              <a:sym typeface="Rokkitt"/>
            </a:endParaRPr>
          </a:p>
        </p:txBody>
      </p:sp>
      <p:sp>
        <p:nvSpPr>
          <p:cNvPr id="97" name="Google Shape;97;g98b7cdf973_0_1"/>
          <p:cNvSpPr txBox="1"/>
          <p:nvPr>
            <p:ph idx="2" type="sldNum"/>
          </p:nvPr>
        </p:nvSpPr>
        <p:spPr>
          <a:xfrm>
            <a:off x="707362" y="4703625"/>
            <a:ext cx="3116400" cy="3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FAF5EA"/>
              </a:buClr>
              <a:buSzPts val="350"/>
              <a:buFont typeface="Quicksand"/>
              <a:buNone/>
            </a:pPr>
            <a:r>
              <a:rPr lang="en-US"/>
              <a:t>Exploring the Profession of Faith, October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5"/>
          <p:cNvSpPr txBox="1"/>
          <p:nvPr>
            <p:ph type="title"/>
          </p:nvPr>
        </p:nvSpPr>
        <p:spPr>
          <a:xfrm>
            <a:off x="311700" y="355398"/>
            <a:ext cx="8520599" cy="14877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rgbClr val="4B2F5E"/>
              </a:buClr>
              <a:buSzPts val="800"/>
              <a:buFont typeface="Rokkitt"/>
              <a:buNone/>
            </a:pPr>
            <a:r>
              <a:rPr i="1" lang="en-US" sz="3200" u="none" cap="none" strike="noStrike">
                <a:solidFill>
                  <a:srgbClr val="4B2F5E"/>
                </a:solidFill>
              </a:rPr>
              <a:t>Familiaris Consortio</a:t>
            </a:r>
            <a:endParaRPr/>
          </a:p>
        </p:txBody>
      </p:sp>
      <p:sp>
        <p:nvSpPr>
          <p:cNvPr id="103" name="Google Shape;103;p5"/>
          <p:cNvSpPr txBox="1"/>
          <p:nvPr>
            <p:ph idx="1" type="body"/>
          </p:nvPr>
        </p:nvSpPr>
        <p:spPr>
          <a:xfrm>
            <a:off x="311700" y="1925721"/>
            <a:ext cx="8520599" cy="1700347"/>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2"/>
              </a:buClr>
              <a:buSzPts val="700"/>
              <a:buFont typeface="Lora"/>
              <a:buNone/>
            </a:pPr>
            <a:r>
              <a:rPr i="0" lang="en-US" sz="2800" u="none" cap="none" strike="noStrike">
                <a:solidFill>
                  <a:schemeClr val="dk2"/>
                </a:solidFill>
              </a:rPr>
              <a:t>The example and witness of parents “leave an impression that the future events in their children’s lives will not be able to efface.” </a:t>
            </a:r>
            <a:endParaRPr/>
          </a:p>
        </p:txBody>
      </p:sp>
      <p:sp>
        <p:nvSpPr>
          <p:cNvPr id="104" name="Google Shape;104;p5"/>
          <p:cNvSpPr txBox="1"/>
          <p:nvPr>
            <p:ph idx="12" type="sldNum"/>
          </p:nvPr>
        </p:nvSpPr>
        <p:spPr>
          <a:xfrm>
            <a:off x="8472457" y="4663216"/>
            <a:ext cx="548699"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a:p>
        </p:txBody>
      </p:sp>
      <p:sp>
        <p:nvSpPr>
          <p:cNvPr id="105" name="Google Shape;105;p5"/>
          <p:cNvSpPr txBox="1"/>
          <p:nvPr>
            <p:ph idx="2" type="sldNum"/>
          </p:nvPr>
        </p:nvSpPr>
        <p:spPr>
          <a:xfrm>
            <a:off x="707362" y="4703625"/>
            <a:ext cx="3873395"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en-US" sz="1400" u="none" cap="none" strike="noStrike">
                <a:solidFill>
                  <a:srgbClr val="000000"/>
                </a:solidFill>
                <a:latin typeface="Arial"/>
                <a:ea typeface="Arial"/>
                <a:cs typeface="Arial"/>
                <a:sym typeface="Arial"/>
              </a:rPr>
              <a:t>Exploring the Profession of Faith, September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200"/>
              <a:buNone/>
            </a:pPr>
            <a:r>
              <a:rPr lang="en-US"/>
              <a:t>The goals of the Family Program are:</a:t>
            </a:r>
            <a:endParaRPr/>
          </a:p>
        </p:txBody>
      </p:sp>
      <p:sp>
        <p:nvSpPr>
          <p:cNvPr id="111" name="Google Shape;111;p6"/>
          <p:cNvSpPr txBox="1"/>
          <p:nvPr>
            <p:ph idx="1" type="body"/>
          </p:nvPr>
        </p:nvSpPr>
        <p:spPr>
          <a:xfrm>
            <a:off x="311700" y="1152475"/>
            <a:ext cx="8520600" cy="3195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t/>
            </a:r>
            <a:endParaRPr>
              <a:solidFill>
                <a:schemeClr val="dk1"/>
              </a:solidFill>
            </a:endParaRPr>
          </a:p>
          <a:p>
            <a:pPr indent="-342900" lvl="0" marL="457200" rtl="0" algn="l">
              <a:lnSpc>
                <a:spcPct val="115000"/>
              </a:lnSpc>
              <a:spcBef>
                <a:spcPts val="1600"/>
              </a:spcBef>
              <a:spcAft>
                <a:spcPts val="0"/>
              </a:spcAft>
              <a:buClr>
                <a:schemeClr val="dk1"/>
              </a:buClr>
              <a:buSzPts val="1800"/>
              <a:buAutoNum type="arabicPeriod"/>
            </a:pPr>
            <a:r>
              <a:rPr lang="en-US" sz="1800">
                <a:solidFill>
                  <a:schemeClr val="dk1"/>
                </a:solidFill>
              </a:rPr>
              <a:t>To encourage</a:t>
            </a:r>
            <a:br>
              <a:rPr lang="en-US" sz="1800">
                <a:solidFill>
                  <a:schemeClr val="dk1"/>
                </a:solidFill>
              </a:rPr>
            </a:br>
            <a:endParaRPr/>
          </a:p>
          <a:p>
            <a:pPr indent="-342900" lvl="0" marL="457200" rtl="0" algn="l">
              <a:lnSpc>
                <a:spcPct val="115000"/>
              </a:lnSpc>
              <a:spcBef>
                <a:spcPts val="1600"/>
              </a:spcBef>
              <a:spcAft>
                <a:spcPts val="0"/>
              </a:spcAft>
              <a:buClr>
                <a:schemeClr val="dk1"/>
              </a:buClr>
              <a:buSzPts val="1800"/>
              <a:buAutoNum type="arabicPeriod"/>
            </a:pPr>
            <a:r>
              <a:rPr lang="en-US" sz="1800">
                <a:solidFill>
                  <a:schemeClr val="dk1"/>
                </a:solidFill>
              </a:rPr>
              <a:t>To equip you to be your child’s primary catechist</a:t>
            </a:r>
            <a:endParaRPr/>
          </a:p>
        </p:txBody>
      </p:sp>
      <p:sp>
        <p:nvSpPr>
          <p:cNvPr id="112" name="Google Shape;112;p6"/>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000000"/>
              </a:buClr>
              <a:buSzPts val="350"/>
              <a:buFont typeface="Arial"/>
              <a:buNone/>
            </a:pPr>
            <a:fld id="{00000000-1234-1234-1234-123412341234}" type="slidenum">
              <a:rPr lang="en-US"/>
              <a:t>‹#›</a:t>
            </a:fld>
            <a:endParaRPr/>
          </a:p>
        </p:txBody>
      </p:sp>
      <p:sp>
        <p:nvSpPr>
          <p:cNvPr id="113" name="Google Shape;113;p6"/>
          <p:cNvSpPr txBox="1"/>
          <p:nvPr>
            <p:ph idx="3" type="sldNum"/>
          </p:nvPr>
        </p:nvSpPr>
        <p:spPr>
          <a:xfrm>
            <a:off x="707362" y="4703625"/>
            <a:ext cx="31164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FAF5EA"/>
              </a:buClr>
              <a:buSzPts val="350"/>
              <a:buFont typeface="Quicksand"/>
              <a:buNone/>
            </a:pPr>
            <a:r>
              <a:rPr lang="en-US"/>
              <a:t>Exploring the Profession of Faith, September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7"/>
          <p:cNvSpPr txBox="1"/>
          <p:nvPr>
            <p:ph type="title"/>
          </p:nvPr>
        </p:nvSpPr>
        <p:spPr>
          <a:xfrm>
            <a:off x="490250" y="450150"/>
            <a:ext cx="7982100" cy="4090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200"/>
              <a:buFont typeface="Arial"/>
              <a:buNone/>
            </a:pPr>
            <a:r>
              <a:rPr lang="en-US"/>
              <a:t>Your children will be learning not just from the fun activities they do, but even more from your example and witness.</a:t>
            </a:r>
            <a:endParaRPr/>
          </a:p>
          <a:p>
            <a:pPr indent="0" lvl="0" marL="0" rtl="0" algn="ctr">
              <a:lnSpc>
                <a:spcPct val="100000"/>
              </a:lnSpc>
              <a:spcBef>
                <a:spcPts val="0"/>
              </a:spcBef>
              <a:spcAft>
                <a:spcPts val="0"/>
              </a:spcAft>
              <a:buSzPts val="4800"/>
              <a:buNone/>
            </a:pPr>
            <a:r>
              <a:t/>
            </a:r>
            <a:endParaRPr/>
          </a:p>
        </p:txBody>
      </p:sp>
      <p:sp>
        <p:nvSpPr>
          <p:cNvPr id="119" name="Google Shape;119;p7"/>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000000"/>
              </a:buClr>
              <a:buSzPts val="350"/>
              <a:buFont typeface="Arial"/>
              <a:buNone/>
            </a:pPr>
            <a:fld id="{00000000-1234-1234-1234-123412341234}" type="slidenum">
              <a:rPr lang="en-US"/>
              <a:t>‹#›</a:t>
            </a:fld>
            <a:endParaRPr/>
          </a:p>
        </p:txBody>
      </p:sp>
      <p:sp>
        <p:nvSpPr>
          <p:cNvPr id="120" name="Google Shape;120;p7"/>
          <p:cNvSpPr txBox="1"/>
          <p:nvPr>
            <p:ph idx="2" type="sldNum"/>
          </p:nvPr>
        </p:nvSpPr>
        <p:spPr>
          <a:xfrm>
            <a:off x="707362" y="4703625"/>
            <a:ext cx="3116400" cy="393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FAF5EA"/>
              </a:buClr>
              <a:buSzPts val="350"/>
              <a:buFont typeface="Quicksand"/>
              <a:buNone/>
            </a:pPr>
            <a:r>
              <a:rPr lang="en-US"/>
              <a:t>Exploring the Profession of Faith, September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